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7947600" cy="37947600"/>
  <p:notesSz cx="6858000" cy="9144000"/>
  <p:defaultTextStyle>
    <a:defPPr>
      <a:defRPr lang="en-US"/>
    </a:defPPr>
    <a:lvl1pPr algn="l" defTabSz="4335463" rtl="0" fontAlgn="base">
      <a:spcBef>
        <a:spcPct val="0"/>
      </a:spcBef>
      <a:spcAft>
        <a:spcPct val="0"/>
      </a:spcAft>
      <a:defRPr sz="8500" kern="1200">
        <a:solidFill>
          <a:schemeClr val="tx1"/>
        </a:solidFill>
        <a:latin typeface="Arial" panose="020B0604020202020204" pitchFamily="34" charset="0"/>
        <a:ea typeface="+mn-ea"/>
        <a:cs typeface="Arial" panose="020B0604020202020204" pitchFamily="34" charset="0"/>
      </a:defRPr>
    </a:lvl1pPr>
    <a:lvl2pPr marL="2166938" indent="-1709738" algn="l" defTabSz="4335463" rtl="0" fontAlgn="base">
      <a:spcBef>
        <a:spcPct val="0"/>
      </a:spcBef>
      <a:spcAft>
        <a:spcPct val="0"/>
      </a:spcAft>
      <a:defRPr sz="8500" kern="1200">
        <a:solidFill>
          <a:schemeClr val="tx1"/>
        </a:solidFill>
        <a:latin typeface="Arial" panose="020B0604020202020204" pitchFamily="34" charset="0"/>
        <a:ea typeface="+mn-ea"/>
        <a:cs typeface="Arial" panose="020B0604020202020204" pitchFamily="34" charset="0"/>
      </a:defRPr>
    </a:lvl2pPr>
    <a:lvl3pPr marL="4335463" indent="-3421063" algn="l" defTabSz="4335463" rtl="0" fontAlgn="base">
      <a:spcBef>
        <a:spcPct val="0"/>
      </a:spcBef>
      <a:spcAft>
        <a:spcPct val="0"/>
      </a:spcAft>
      <a:defRPr sz="8500" kern="1200">
        <a:solidFill>
          <a:schemeClr val="tx1"/>
        </a:solidFill>
        <a:latin typeface="Arial" panose="020B0604020202020204" pitchFamily="34" charset="0"/>
        <a:ea typeface="+mn-ea"/>
        <a:cs typeface="Arial" panose="020B0604020202020204" pitchFamily="34" charset="0"/>
      </a:defRPr>
    </a:lvl3pPr>
    <a:lvl4pPr marL="6503988" indent="-5132388" algn="l" defTabSz="4335463" rtl="0" fontAlgn="base">
      <a:spcBef>
        <a:spcPct val="0"/>
      </a:spcBef>
      <a:spcAft>
        <a:spcPct val="0"/>
      </a:spcAft>
      <a:defRPr sz="8500" kern="1200">
        <a:solidFill>
          <a:schemeClr val="tx1"/>
        </a:solidFill>
        <a:latin typeface="Arial" panose="020B0604020202020204" pitchFamily="34" charset="0"/>
        <a:ea typeface="+mn-ea"/>
        <a:cs typeface="Arial" panose="020B0604020202020204" pitchFamily="34" charset="0"/>
      </a:defRPr>
    </a:lvl4pPr>
    <a:lvl5pPr marL="8672513" indent="-6843713" algn="l" defTabSz="4335463" rtl="0" fontAlgn="base">
      <a:spcBef>
        <a:spcPct val="0"/>
      </a:spcBef>
      <a:spcAft>
        <a:spcPct val="0"/>
      </a:spcAft>
      <a:defRPr sz="85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5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5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5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5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1952">
          <p15:clr>
            <a:srgbClr val="A4A3A4"/>
          </p15:clr>
        </p15:guide>
        <p15:guide id="2" pos="119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9" d="100"/>
          <a:sy n="19" d="100"/>
        </p:scale>
        <p:origin x="864" y="132"/>
      </p:cViewPr>
      <p:guideLst>
        <p:guide orient="horz" pos="11952"/>
        <p:guide pos="119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46070" y="11788355"/>
            <a:ext cx="32255460" cy="8134138"/>
          </a:xfrm>
        </p:spPr>
        <p:txBody>
          <a:bodyPr/>
          <a:lstStyle/>
          <a:p>
            <a:r>
              <a:rPr lang="en-US"/>
              <a:t>Click to edit Master title style</a:t>
            </a:r>
          </a:p>
        </p:txBody>
      </p:sp>
      <p:sp>
        <p:nvSpPr>
          <p:cNvPr id="3" name="Subtitle 2"/>
          <p:cNvSpPr>
            <a:spLocks noGrp="1"/>
          </p:cNvSpPr>
          <p:nvPr>
            <p:ph type="subTitle" idx="1"/>
          </p:nvPr>
        </p:nvSpPr>
        <p:spPr>
          <a:xfrm>
            <a:off x="5692140" y="21503640"/>
            <a:ext cx="26563320" cy="9697720"/>
          </a:xfrm>
        </p:spPr>
        <p:txBody>
          <a:bodyPr/>
          <a:lstStyle>
            <a:lvl1pPr marL="0" indent="0" algn="ctr">
              <a:buNone/>
              <a:defRPr>
                <a:solidFill>
                  <a:schemeClr val="tx1">
                    <a:tint val="75000"/>
                  </a:schemeClr>
                </a:solidFill>
              </a:defRPr>
            </a:lvl1pPr>
            <a:lvl2pPr marL="2168408" indent="0" algn="ctr">
              <a:buNone/>
              <a:defRPr>
                <a:solidFill>
                  <a:schemeClr val="tx1">
                    <a:tint val="75000"/>
                  </a:schemeClr>
                </a:solidFill>
              </a:defRPr>
            </a:lvl2pPr>
            <a:lvl3pPr marL="4336816" indent="0" algn="ctr">
              <a:buNone/>
              <a:defRPr>
                <a:solidFill>
                  <a:schemeClr val="tx1">
                    <a:tint val="75000"/>
                  </a:schemeClr>
                </a:solidFill>
              </a:defRPr>
            </a:lvl3pPr>
            <a:lvl4pPr marL="6505224" indent="0" algn="ctr">
              <a:buNone/>
              <a:defRPr>
                <a:solidFill>
                  <a:schemeClr val="tx1">
                    <a:tint val="75000"/>
                  </a:schemeClr>
                </a:solidFill>
              </a:defRPr>
            </a:lvl4pPr>
            <a:lvl5pPr marL="8673633" indent="0" algn="ctr">
              <a:buNone/>
              <a:defRPr>
                <a:solidFill>
                  <a:schemeClr val="tx1">
                    <a:tint val="75000"/>
                  </a:schemeClr>
                </a:solidFill>
              </a:defRPr>
            </a:lvl5pPr>
            <a:lvl6pPr marL="10842041" indent="0" algn="ctr">
              <a:buNone/>
              <a:defRPr>
                <a:solidFill>
                  <a:schemeClr val="tx1">
                    <a:tint val="75000"/>
                  </a:schemeClr>
                </a:solidFill>
              </a:defRPr>
            </a:lvl6pPr>
            <a:lvl7pPr marL="13010449" indent="0" algn="ctr">
              <a:buNone/>
              <a:defRPr>
                <a:solidFill>
                  <a:schemeClr val="tx1">
                    <a:tint val="75000"/>
                  </a:schemeClr>
                </a:solidFill>
              </a:defRPr>
            </a:lvl7pPr>
            <a:lvl8pPr marL="15178857" indent="0" algn="ctr">
              <a:buNone/>
              <a:defRPr>
                <a:solidFill>
                  <a:schemeClr val="tx1">
                    <a:tint val="75000"/>
                  </a:schemeClr>
                </a:solidFill>
              </a:defRPr>
            </a:lvl8pPr>
            <a:lvl9pPr marL="17347265"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D6E32C0-1399-4564-8B49-F1536673DCC3}"/>
              </a:ext>
            </a:extLst>
          </p:cNvPr>
          <p:cNvSpPr>
            <a:spLocks noGrp="1"/>
          </p:cNvSpPr>
          <p:nvPr>
            <p:ph type="dt" sz="half" idx="10"/>
          </p:nvPr>
        </p:nvSpPr>
        <p:spPr/>
        <p:txBody>
          <a:bodyPr/>
          <a:lstStyle>
            <a:lvl1pPr>
              <a:defRPr/>
            </a:lvl1pPr>
          </a:lstStyle>
          <a:p>
            <a:pPr>
              <a:defRPr/>
            </a:pPr>
            <a:fld id="{D2610A40-33C4-4FC3-9813-2F1BB15BBE28}" type="datetimeFigureOut">
              <a:rPr lang="en-US"/>
              <a:pPr>
                <a:defRPr/>
              </a:pPr>
              <a:t>7/17/2017</a:t>
            </a:fld>
            <a:endParaRPr lang="en-US"/>
          </a:p>
        </p:txBody>
      </p:sp>
      <p:sp>
        <p:nvSpPr>
          <p:cNvPr id="5" name="Footer Placeholder 4">
            <a:extLst>
              <a:ext uri="{FF2B5EF4-FFF2-40B4-BE49-F238E27FC236}">
                <a16:creationId xmlns:a16="http://schemas.microsoft.com/office/drawing/2014/main" id="{32BA0087-A8ED-4C7A-817B-388AF05410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7330F6E-2E1C-48A3-9E01-FD5B331A1499}"/>
              </a:ext>
            </a:extLst>
          </p:cNvPr>
          <p:cNvSpPr>
            <a:spLocks noGrp="1"/>
          </p:cNvSpPr>
          <p:nvPr>
            <p:ph type="sldNum" sz="quarter" idx="12"/>
          </p:nvPr>
        </p:nvSpPr>
        <p:spPr/>
        <p:txBody>
          <a:bodyPr/>
          <a:lstStyle>
            <a:lvl1pPr>
              <a:defRPr/>
            </a:lvl1pPr>
          </a:lstStyle>
          <a:p>
            <a:fld id="{A7064A36-1536-4BFB-AE52-E7F793FCE23B}" type="slidenum">
              <a:rPr lang="en-US" altLang="en-US"/>
              <a:pPr/>
              <a:t>‹#›</a:t>
            </a:fld>
            <a:endParaRPr lang="en-US" altLang="en-US"/>
          </a:p>
        </p:txBody>
      </p:sp>
    </p:spTree>
    <p:extLst>
      <p:ext uri="{BB962C8B-B14F-4D97-AF65-F5344CB8AC3E}">
        <p14:creationId xmlns:p14="http://schemas.microsoft.com/office/powerpoint/2010/main" val="23540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207E1-B09A-4BC1-9B9B-087019BB8926}"/>
              </a:ext>
            </a:extLst>
          </p:cNvPr>
          <p:cNvSpPr>
            <a:spLocks noGrp="1"/>
          </p:cNvSpPr>
          <p:nvPr>
            <p:ph type="dt" sz="half" idx="10"/>
          </p:nvPr>
        </p:nvSpPr>
        <p:spPr/>
        <p:txBody>
          <a:bodyPr/>
          <a:lstStyle>
            <a:lvl1pPr>
              <a:defRPr/>
            </a:lvl1pPr>
          </a:lstStyle>
          <a:p>
            <a:pPr>
              <a:defRPr/>
            </a:pPr>
            <a:fld id="{55ED8394-4187-4386-A818-C8A3727897F2}" type="datetimeFigureOut">
              <a:rPr lang="en-US"/>
              <a:pPr>
                <a:defRPr/>
              </a:pPr>
              <a:t>7/17/2017</a:t>
            </a:fld>
            <a:endParaRPr lang="en-US"/>
          </a:p>
        </p:txBody>
      </p:sp>
      <p:sp>
        <p:nvSpPr>
          <p:cNvPr id="5" name="Footer Placeholder 4">
            <a:extLst>
              <a:ext uri="{FF2B5EF4-FFF2-40B4-BE49-F238E27FC236}">
                <a16:creationId xmlns:a16="http://schemas.microsoft.com/office/drawing/2014/main" id="{FCF4A65E-DB77-4940-8B20-7EA84835AC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15BE47-D706-488B-A6BE-0FF5B482BEB5}"/>
              </a:ext>
            </a:extLst>
          </p:cNvPr>
          <p:cNvSpPr>
            <a:spLocks noGrp="1"/>
          </p:cNvSpPr>
          <p:nvPr>
            <p:ph type="sldNum" sz="quarter" idx="12"/>
          </p:nvPr>
        </p:nvSpPr>
        <p:spPr/>
        <p:txBody>
          <a:bodyPr/>
          <a:lstStyle>
            <a:lvl1pPr>
              <a:defRPr/>
            </a:lvl1pPr>
          </a:lstStyle>
          <a:p>
            <a:fld id="{83235021-E1DE-4AF2-A8D0-1F68D7D58346}" type="slidenum">
              <a:rPr lang="en-US" altLang="en-US"/>
              <a:pPr/>
              <a:t>‹#›</a:t>
            </a:fld>
            <a:endParaRPr lang="en-US" altLang="en-US"/>
          </a:p>
        </p:txBody>
      </p:sp>
    </p:spTree>
    <p:extLst>
      <p:ext uri="{BB962C8B-B14F-4D97-AF65-F5344CB8AC3E}">
        <p14:creationId xmlns:p14="http://schemas.microsoft.com/office/powerpoint/2010/main" val="6760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178799" y="8406450"/>
            <a:ext cx="35430936" cy="1791618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872811" y="8406450"/>
            <a:ext cx="105673525" cy="179161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0E525-E2E2-4B58-8174-14616AE90789}"/>
              </a:ext>
            </a:extLst>
          </p:cNvPr>
          <p:cNvSpPr>
            <a:spLocks noGrp="1"/>
          </p:cNvSpPr>
          <p:nvPr>
            <p:ph type="dt" sz="half" idx="10"/>
          </p:nvPr>
        </p:nvSpPr>
        <p:spPr/>
        <p:txBody>
          <a:bodyPr/>
          <a:lstStyle>
            <a:lvl1pPr>
              <a:defRPr/>
            </a:lvl1pPr>
          </a:lstStyle>
          <a:p>
            <a:pPr>
              <a:defRPr/>
            </a:pPr>
            <a:fld id="{22F75260-DBB5-42BC-AD4C-924AFF9962D8}" type="datetimeFigureOut">
              <a:rPr lang="en-US"/>
              <a:pPr>
                <a:defRPr/>
              </a:pPr>
              <a:t>7/17/2017</a:t>
            </a:fld>
            <a:endParaRPr lang="en-US"/>
          </a:p>
        </p:txBody>
      </p:sp>
      <p:sp>
        <p:nvSpPr>
          <p:cNvPr id="5" name="Footer Placeholder 4">
            <a:extLst>
              <a:ext uri="{FF2B5EF4-FFF2-40B4-BE49-F238E27FC236}">
                <a16:creationId xmlns:a16="http://schemas.microsoft.com/office/drawing/2014/main" id="{63BC7D80-CD7D-4136-A984-D2B32D26ED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ACE16E-5A3D-4E6F-9D8E-18EC37C9ABFB}"/>
              </a:ext>
            </a:extLst>
          </p:cNvPr>
          <p:cNvSpPr>
            <a:spLocks noGrp="1"/>
          </p:cNvSpPr>
          <p:nvPr>
            <p:ph type="sldNum" sz="quarter" idx="12"/>
          </p:nvPr>
        </p:nvSpPr>
        <p:spPr/>
        <p:txBody>
          <a:bodyPr/>
          <a:lstStyle>
            <a:lvl1pPr>
              <a:defRPr/>
            </a:lvl1pPr>
          </a:lstStyle>
          <a:p>
            <a:fld id="{B3F9B0F9-B7DD-4B77-A08E-F554DE9F8B0F}" type="slidenum">
              <a:rPr lang="en-US" altLang="en-US"/>
              <a:pPr/>
              <a:t>‹#›</a:t>
            </a:fld>
            <a:endParaRPr lang="en-US" altLang="en-US"/>
          </a:p>
        </p:txBody>
      </p:sp>
    </p:spTree>
    <p:extLst>
      <p:ext uri="{BB962C8B-B14F-4D97-AF65-F5344CB8AC3E}">
        <p14:creationId xmlns:p14="http://schemas.microsoft.com/office/powerpoint/2010/main" val="350821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6713F-DDE7-4C77-9A5E-52E56D4C3994}"/>
              </a:ext>
            </a:extLst>
          </p:cNvPr>
          <p:cNvSpPr>
            <a:spLocks noGrp="1"/>
          </p:cNvSpPr>
          <p:nvPr>
            <p:ph type="dt" sz="half" idx="10"/>
          </p:nvPr>
        </p:nvSpPr>
        <p:spPr/>
        <p:txBody>
          <a:bodyPr/>
          <a:lstStyle>
            <a:lvl1pPr>
              <a:defRPr/>
            </a:lvl1pPr>
          </a:lstStyle>
          <a:p>
            <a:pPr>
              <a:defRPr/>
            </a:pPr>
            <a:fld id="{619611EC-CB92-412C-8BB2-4466098C325B}" type="datetimeFigureOut">
              <a:rPr lang="en-US"/>
              <a:pPr>
                <a:defRPr/>
              </a:pPr>
              <a:t>7/17/2017</a:t>
            </a:fld>
            <a:endParaRPr lang="en-US"/>
          </a:p>
        </p:txBody>
      </p:sp>
      <p:sp>
        <p:nvSpPr>
          <p:cNvPr id="5" name="Footer Placeholder 4">
            <a:extLst>
              <a:ext uri="{FF2B5EF4-FFF2-40B4-BE49-F238E27FC236}">
                <a16:creationId xmlns:a16="http://schemas.microsoft.com/office/drawing/2014/main" id="{049D952D-7020-4260-8D61-0EAEACEF27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07D511-8DCE-4EAC-B7A5-F45A560CB747}"/>
              </a:ext>
            </a:extLst>
          </p:cNvPr>
          <p:cNvSpPr>
            <a:spLocks noGrp="1"/>
          </p:cNvSpPr>
          <p:nvPr>
            <p:ph type="sldNum" sz="quarter" idx="12"/>
          </p:nvPr>
        </p:nvSpPr>
        <p:spPr/>
        <p:txBody>
          <a:bodyPr/>
          <a:lstStyle>
            <a:lvl1pPr>
              <a:defRPr/>
            </a:lvl1pPr>
          </a:lstStyle>
          <a:p>
            <a:fld id="{CA41F6A5-0DEA-43E7-A883-16520D224369}" type="slidenum">
              <a:rPr lang="en-US" altLang="en-US"/>
              <a:pPr/>
              <a:t>‹#›</a:t>
            </a:fld>
            <a:endParaRPr lang="en-US" altLang="en-US"/>
          </a:p>
        </p:txBody>
      </p:sp>
    </p:spTree>
    <p:extLst>
      <p:ext uri="{BB962C8B-B14F-4D97-AF65-F5344CB8AC3E}">
        <p14:creationId xmlns:p14="http://schemas.microsoft.com/office/powerpoint/2010/main" val="49921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7599" y="24384849"/>
            <a:ext cx="32255460" cy="7536815"/>
          </a:xfrm>
        </p:spPr>
        <p:txBody>
          <a:bodyPr anchor="t"/>
          <a:lstStyle>
            <a:lvl1pPr algn="l">
              <a:defRPr sz="19000" b="1" cap="all"/>
            </a:lvl1pPr>
          </a:lstStyle>
          <a:p>
            <a:r>
              <a:rPr lang="en-US"/>
              <a:t>Click to edit Master title style</a:t>
            </a:r>
          </a:p>
        </p:txBody>
      </p:sp>
      <p:sp>
        <p:nvSpPr>
          <p:cNvPr id="3" name="Text Placeholder 2"/>
          <p:cNvSpPr>
            <a:spLocks noGrp="1"/>
          </p:cNvSpPr>
          <p:nvPr>
            <p:ph type="body" idx="1"/>
          </p:nvPr>
        </p:nvSpPr>
        <p:spPr>
          <a:xfrm>
            <a:off x="2997599" y="16083815"/>
            <a:ext cx="32255460" cy="8301035"/>
          </a:xfrm>
        </p:spPr>
        <p:txBody>
          <a:bodyPr anchor="b"/>
          <a:lstStyle>
            <a:lvl1pPr marL="0" indent="0">
              <a:buNone/>
              <a:defRPr sz="9500">
                <a:solidFill>
                  <a:schemeClr val="tx1">
                    <a:tint val="75000"/>
                  </a:schemeClr>
                </a:solidFill>
              </a:defRPr>
            </a:lvl1pPr>
            <a:lvl2pPr marL="2168408" indent="0">
              <a:buNone/>
              <a:defRPr sz="8500">
                <a:solidFill>
                  <a:schemeClr val="tx1">
                    <a:tint val="75000"/>
                  </a:schemeClr>
                </a:solidFill>
              </a:defRPr>
            </a:lvl2pPr>
            <a:lvl3pPr marL="4336816" indent="0">
              <a:buNone/>
              <a:defRPr sz="7600">
                <a:solidFill>
                  <a:schemeClr val="tx1">
                    <a:tint val="75000"/>
                  </a:schemeClr>
                </a:solidFill>
              </a:defRPr>
            </a:lvl3pPr>
            <a:lvl4pPr marL="6505224" indent="0">
              <a:buNone/>
              <a:defRPr sz="6600">
                <a:solidFill>
                  <a:schemeClr val="tx1">
                    <a:tint val="75000"/>
                  </a:schemeClr>
                </a:solidFill>
              </a:defRPr>
            </a:lvl4pPr>
            <a:lvl5pPr marL="8673633" indent="0">
              <a:buNone/>
              <a:defRPr sz="6600">
                <a:solidFill>
                  <a:schemeClr val="tx1">
                    <a:tint val="75000"/>
                  </a:schemeClr>
                </a:solidFill>
              </a:defRPr>
            </a:lvl5pPr>
            <a:lvl6pPr marL="10842041" indent="0">
              <a:buNone/>
              <a:defRPr sz="6600">
                <a:solidFill>
                  <a:schemeClr val="tx1">
                    <a:tint val="75000"/>
                  </a:schemeClr>
                </a:solidFill>
              </a:defRPr>
            </a:lvl6pPr>
            <a:lvl7pPr marL="13010449" indent="0">
              <a:buNone/>
              <a:defRPr sz="6600">
                <a:solidFill>
                  <a:schemeClr val="tx1">
                    <a:tint val="75000"/>
                  </a:schemeClr>
                </a:solidFill>
              </a:defRPr>
            </a:lvl7pPr>
            <a:lvl8pPr marL="15178857" indent="0">
              <a:buNone/>
              <a:defRPr sz="6600">
                <a:solidFill>
                  <a:schemeClr val="tx1">
                    <a:tint val="75000"/>
                  </a:schemeClr>
                </a:solidFill>
              </a:defRPr>
            </a:lvl8pPr>
            <a:lvl9pPr marL="17347265" indent="0">
              <a:buNone/>
              <a:defRPr sz="6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B1AB7-DBEE-42AA-B989-9DDE57A72FDE}"/>
              </a:ext>
            </a:extLst>
          </p:cNvPr>
          <p:cNvSpPr>
            <a:spLocks noGrp="1"/>
          </p:cNvSpPr>
          <p:nvPr>
            <p:ph type="dt" sz="half" idx="10"/>
          </p:nvPr>
        </p:nvSpPr>
        <p:spPr/>
        <p:txBody>
          <a:bodyPr/>
          <a:lstStyle>
            <a:lvl1pPr>
              <a:defRPr/>
            </a:lvl1pPr>
          </a:lstStyle>
          <a:p>
            <a:pPr>
              <a:defRPr/>
            </a:pPr>
            <a:fld id="{87CE7391-DE6A-4FDF-8E7A-BE07124A9C0E}" type="datetimeFigureOut">
              <a:rPr lang="en-US"/>
              <a:pPr>
                <a:defRPr/>
              </a:pPr>
              <a:t>7/17/2017</a:t>
            </a:fld>
            <a:endParaRPr lang="en-US"/>
          </a:p>
        </p:txBody>
      </p:sp>
      <p:sp>
        <p:nvSpPr>
          <p:cNvPr id="5" name="Footer Placeholder 4">
            <a:extLst>
              <a:ext uri="{FF2B5EF4-FFF2-40B4-BE49-F238E27FC236}">
                <a16:creationId xmlns:a16="http://schemas.microsoft.com/office/drawing/2014/main" id="{5B10F155-4119-48CF-B8A2-75E58B9686C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CA2D20F-5099-4B49-88D7-C9D859503E9D}"/>
              </a:ext>
            </a:extLst>
          </p:cNvPr>
          <p:cNvSpPr>
            <a:spLocks noGrp="1"/>
          </p:cNvSpPr>
          <p:nvPr>
            <p:ph type="sldNum" sz="quarter" idx="12"/>
          </p:nvPr>
        </p:nvSpPr>
        <p:spPr/>
        <p:txBody>
          <a:bodyPr/>
          <a:lstStyle>
            <a:lvl1pPr>
              <a:defRPr/>
            </a:lvl1pPr>
          </a:lstStyle>
          <a:p>
            <a:fld id="{2E23CF94-AB7D-4B6F-BAD5-121E64A0DF75}" type="slidenum">
              <a:rPr lang="en-US" altLang="en-US"/>
              <a:pPr/>
              <a:t>‹#›</a:t>
            </a:fld>
            <a:endParaRPr lang="en-US" altLang="en-US"/>
          </a:p>
        </p:txBody>
      </p:sp>
    </p:spTree>
    <p:extLst>
      <p:ext uri="{BB962C8B-B14F-4D97-AF65-F5344CB8AC3E}">
        <p14:creationId xmlns:p14="http://schemas.microsoft.com/office/powerpoint/2010/main" val="132096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872813" y="48998084"/>
            <a:ext cx="70552229" cy="138570232"/>
          </a:xfrm>
        </p:spPr>
        <p:txBody>
          <a:bodyPr/>
          <a:lstStyle>
            <a:lvl1pPr>
              <a:defRPr sz="13300"/>
            </a:lvl1pPr>
            <a:lvl2pPr>
              <a:defRPr sz="114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057500" y="48998084"/>
            <a:ext cx="70552233" cy="138570232"/>
          </a:xfrm>
        </p:spPr>
        <p:txBody>
          <a:bodyPr/>
          <a:lstStyle>
            <a:lvl1pPr>
              <a:defRPr sz="13300"/>
            </a:lvl1pPr>
            <a:lvl2pPr>
              <a:defRPr sz="114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8EBB771-D6ED-4278-9313-CD522B3D1947}"/>
              </a:ext>
            </a:extLst>
          </p:cNvPr>
          <p:cNvSpPr>
            <a:spLocks noGrp="1"/>
          </p:cNvSpPr>
          <p:nvPr>
            <p:ph type="dt" sz="half" idx="10"/>
          </p:nvPr>
        </p:nvSpPr>
        <p:spPr/>
        <p:txBody>
          <a:bodyPr/>
          <a:lstStyle>
            <a:lvl1pPr>
              <a:defRPr/>
            </a:lvl1pPr>
          </a:lstStyle>
          <a:p>
            <a:pPr>
              <a:defRPr/>
            </a:pPr>
            <a:fld id="{0836CFE9-EF5E-46CA-BB74-F20B020A6D76}" type="datetimeFigureOut">
              <a:rPr lang="en-US"/>
              <a:pPr>
                <a:defRPr/>
              </a:pPr>
              <a:t>7/17/2017</a:t>
            </a:fld>
            <a:endParaRPr lang="en-US"/>
          </a:p>
        </p:txBody>
      </p:sp>
      <p:sp>
        <p:nvSpPr>
          <p:cNvPr id="6" name="Footer Placeholder 4">
            <a:extLst>
              <a:ext uri="{FF2B5EF4-FFF2-40B4-BE49-F238E27FC236}">
                <a16:creationId xmlns:a16="http://schemas.microsoft.com/office/drawing/2014/main" id="{5EAD581E-3E43-48BD-8945-13E99D7E17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BF995F3-2BBC-401A-B5C6-99E9538C8A8C}"/>
              </a:ext>
            </a:extLst>
          </p:cNvPr>
          <p:cNvSpPr>
            <a:spLocks noGrp="1"/>
          </p:cNvSpPr>
          <p:nvPr>
            <p:ph type="sldNum" sz="quarter" idx="12"/>
          </p:nvPr>
        </p:nvSpPr>
        <p:spPr/>
        <p:txBody>
          <a:bodyPr/>
          <a:lstStyle>
            <a:lvl1pPr>
              <a:defRPr/>
            </a:lvl1pPr>
          </a:lstStyle>
          <a:p>
            <a:fld id="{44BA7059-DA9A-48EC-83C0-1FCCB31AD0D7}" type="slidenum">
              <a:rPr lang="en-US" altLang="en-US"/>
              <a:pPr/>
              <a:t>‹#›</a:t>
            </a:fld>
            <a:endParaRPr lang="en-US" altLang="en-US"/>
          </a:p>
        </p:txBody>
      </p:sp>
    </p:spTree>
    <p:extLst>
      <p:ext uri="{BB962C8B-B14F-4D97-AF65-F5344CB8AC3E}">
        <p14:creationId xmlns:p14="http://schemas.microsoft.com/office/powerpoint/2010/main" val="176335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97380" y="1519664"/>
            <a:ext cx="34152840" cy="6324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97380" y="8494292"/>
            <a:ext cx="16766780" cy="3540016"/>
          </a:xfrm>
        </p:spPr>
        <p:txBody>
          <a:bodyPr anchor="b"/>
          <a:lstStyle>
            <a:lvl1pPr marL="0" indent="0">
              <a:buNone/>
              <a:defRPr sz="11400" b="1"/>
            </a:lvl1pPr>
            <a:lvl2pPr marL="2168408" indent="0">
              <a:buNone/>
              <a:defRPr sz="9500" b="1"/>
            </a:lvl2pPr>
            <a:lvl3pPr marL="4336816" indent="0">
              <a:buNone/>
              <a:defRPr sz="8500" b="1"/>
            </a:lvl3pPr>
            <a:lvl4pPr marL="6505224" indent="0">
              <a:buNone/>
              <a:defRPr sz="7600" b="1"/>
            </a:lvl4pPr>
            <a:lvl5pPr marL="8673633" indent="0">
              <a:buNone/>
              <a:defRPr sz="7600" b="1"/>
            </a:lvl5pPr>
            <a:lvl6pPr marL="10842041" indent="0">
              <a:buNone/>
              <a:defRPr sz="7600" b="1"/>
            </a:lvl6pPr>
            <a:lvl7pPr marL="13010449" indent="0">
              <a:buNone/>
              <a:defRPr sz="7600" b="1"/>
            </a:lvl7pPr>
            <a:lvl8pPr marL="15178857" indent="0">
              <a:buNone/>
              <a:defRPr sz="7600" b="1"/>
            </a:lvl8pPr>
            <a:lvl9pPr marL="17347265" indent="0">
              <a:buNone/>
              <a:defRPr sz="7600" b="1"/>
            </a:lvl9pPr>
          </a:lstStyle>
          <a:p>
            <a:pPr lvl="0"/>
            <a:r>
              <a:rPr lang="en-US"/>
              <a:t>Click to edit Master text styles</a:t>
            </a:r>
          </a:p>
        </p:txBody>
      </p:sp>
      <p:sp>
        <p:nvSpPr>
          <p:cNvPr id="4" name="Content Placeholder 3"/>
          <p:cNvSpPr>
            <a:spLocks noGrp="1"/>
          </p:cNvSpPr>
          <p:nvPr>
            <p:ph sz="half" idx="2"/>
          </p:nvPr>
        </p:nvSpPr>
        <p:spPr>
          <a:xfrm>
            <a:off x="1897380" y="12034308"/>
            <a:ext cx="16766780" cy="21863794"/>
          </a:xfrm>
        </p:spPr>
        <p:txBody>
          <a:bodyPr/>
          <a:lstStyle>
            <a:lvl1pPr>
              <a:defRPr sz="114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276856" y="8494292"/>
            <a:ext cx="16773366" cy="3540016"/>
          </a:xfrm>
        </p:spPr>
        <p:txBody>
          <a:bodyPr anchor="b"/>
          <a:lstStyle>
            <a:lvl1pPr marL="0" indent="0">
              <a:buNone/>
              <a:defRPr sz="11400" b="1"/>
            </a:lvl1pPr>
            <a:lvl2pPr marL="2168408" indent="0">
              <a:buNone/>
              <a:defRPr sz="9500" b="1"/>
            </a:lvl2pPr>
            <a:lvl3pPr marL="4336816" indent="0">
              <a:buNone/>
              <a:defRPr sz="8500" b="1"/>
            </a:lvl3pPr>
            <a:lvl4pPr marL="6505224" indent="0">
              <a:buNone/>
              <a:defRPr sz="7600" b="1"/>
            </a:lvl4pPr>
            <a:lvl5pPr marL="8673633" indent="0">
              <a:buNone/>
              <a:defRPr sz="7600" b="1"/>
            </a:lvl5pPr>
            <a:lvl6pPr marL="10842041" indent="0">
              <a:buNone/>
              <a:defRPr sz="7600" b="1"/>
            </a:lvl6pPr>
            <a:lvl7pPr marL="13010449" indent="0">
              <a:buNone/>
              <a:defRPr sz="7600" b="1"/>
            </a:lvl7pPr>
            <a:lvl8pPr marL="15178857" indent="0">
              <a:buNone/>
              <a:defRPr sz="7600" b="1"/>
            </a:lvl8pPr>
            <a:lvl9pPr marL="17347265" indent="0">
              <a:buNone/>
              <a:defRPr sz="7600" b="1"/>
            </a:lvl9pPr>
          </a:lstStyle>
          <a:p>
            <a:pPr lvl="0"/>
            <a:r>
              <a:rPr lang="en-US"/>
              <a:t>Click to edit Master text styles</a:t>
            </a:r>
          </a:p>
        </p:txBody>
      </p:sp>
      <p:sp>
        <p:nvSpPr>
          <p:cNvPr id="6" name="Content Placeholder 5"/>
          <p:cNvSpPr>
            <a:spLocks noGrp="1"/>
          </p:cNvSpPr>
          <p:nvPr>
            <p:ph sz="quarter" idx="4"/>
          </p:nvPr>
        </p:nvSpPr>
        <p:spPr>
          <a:xfrm>
            <a:off x="19276856" y="12034308"/>
            <a:ext cx="16773366" cy="21863794"/>
          </a:xfrm>
        </p:spPr>
        <p:txBody>
          <a:bodyPr/>
          <a:lstStyle>
            <a:lvl1pPr>
              <a:defRPr sz="114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5DBA54F-5EBB-4146-9F8E-5A803A7B2370}"/>
              </a:ext>
            </a:extLst>
          </p:cNvPr>
          <p:cNvSpPr>
            <a:spLocks noGrp="1"/>
          </p:cNvSpPr>
          <p:nvPr>
            <p:ph type="dt" sz="half" idx="10"/>
          </p:nvPr>
        </p:nvSpPr>
        <p:spPr/>
        <p:txBody>
          <a:bodyPr/>
          <a:lstStyle>
            <a:lvl1pPr>
              <a:defRPr/>
            </a:lvl1pPr>
          </a:lstStyle>
          <a:p>
            <a:pPr>
              <a:defRPr/>
            </a:pPr>
            <a:fld id="{F2D82855-6FB0-4FB3-A400-AC67D82D6A78}" type="datetimeFigureOut">
              <a:rPr lang="en-US"/>
              <a:pPr>
                <a:defRPr/>
              </a:pPr>
              <a:t>7/17/2017</a:t>
            </a:fld>
            <a:endParaRPr lang="en-US"/>
          </a:p>
        </p:txBody>
      </p:sp>
      <p:sp>
        <p:nvSpPr>
          <p:cNvPr id="8" name="Footer Placeholder 4">
            <a:extLst>
              <a:ext uri="{FF2B5EF4-FFF2-40B4-BE49-F238E27FC236}">
                <a16:creationId xmlns:a16="http://schemas.microsoft.com/office/drawing/2014/main" id="{24AFC15E-B375-41AF-8B8C-B30F6F874F2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E0C2294-9BB4-460F-A68A-C9BECB3A6BD8}"/>
              </a:ext>
            </a:extLst>
          </p:cNvPr>
          <p:cNvSpPr>
            <a:spLocks noGrp="1"/>
          </p:cNvSpPr>
          <p:nvPr>
            <p:ph type="sldNum" sz="quarter" idx="12"/>
          </p:nvPr>
        </p:nvSpPr>
        <p:spPr/>
        <p:txBody>
          <a:bodyPr/>
          <a:lstStyle>
            <a:lvl1pPr>
              <a:defRPr/>
            </a:lvl1pPr>
          </a:lstStyle>
          <a:p>
            <a:fld id="{DC3798A9-3DF1-40CE-90EC-F5F8C656365C}" type="slidenum">
              <a:rPr lang="en-US" altLang="en-US"/>
              <a:pPr/>
              <a:t>‹#›</a:t>
            </a:fld>
            <a:endParaRPr lang="en-US" altLang="en-US"/>
          </a:p>
        </p:txBody>
      </p:sp>
    </p:spTree>
    <p:extLst>
      <p:ext uri="{BB962C8B-B14F-4D97-AF65-F5344CB8AC3E}">
        <p14:creationId xmlns:p14="http://schemas.microsoft.com/office/powerpoint/2010/main" val="1228581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3CCE0D7-27FA-412A-8545-FFC3940F152D}"/>
              </a:ext>
            </a:extLst>
          </p:cNvPr>
          <p:cNvSpPr>
            <a:spLocks noGrp="1"/>
          </p:cNvSpPr>
          <p:nvPr>
            <p:ph type="dt" sz="half" idx="10"/>
          </p:nvPr>
        </p:nvSpPr>
        <p:spPr/>
        <p:txBody>
          <a:bodyPr/>
          <a:lstStyle>
            <a:lvl1pPr>
              <a:defRPr/>
            </a:lvl1pPr>
          </a:lstStyle>
          <a:p>
            <a:pPr>
              <a:defRPr/>
            </a:pPr>
            <a:fld id="{FFD196F4-CEB7-408E-8C20-832011749713}" type="datetimeFigureOut">
              <a:rPr lang="en-US"/>
              <a:pPr>
                <a:defRPr/>
              </a:pPr>
              <a:t>7/17/2017</a:t>
            </a:fld>
            <a:endParaRPr lang="en-US"/>
          </a:p>
        </p:txBody>
      </p:sp>
      <p:sp>
        <p:nvSpPr>
          <p:cNvPr id="4" name="Footer Placeholder 4">
            <a:extLst>
              <a:ext uri="{FF2B5EF4-FFF2-40B4-BE49-F238E27FC236}">
                <a16:creationId xmlns:a16="http://schemas.microsoft.com/office/drawing/2014/main" id="{8F7E0710-FC32-4972-8487-B00620AAC4A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51B7AFC-5BE4-448B-9D75-2195E7BA6C48}"/>
              </a:ext>
            </a:extLst>
          </p:cNvPr>
          <p:cNvSpPr>
            <a:spLocks noGrp="1"/>
          </p:cNvSpPr>
          <p:nvPr>
            <p:ph type="sldNum" sz="quarter" idx="12"/>
          </p:nvPr>
        </p:nvSpPr>
        <p:spPr/>
        <p:txBody>
          <a:bodyPr/>
          <a:lstStyle>
            <a:lvl1pPr>
              <a:defRPr/>
            </a:lvl1pPr>
          </a:lstStyle>
          <a:p>
            <a:fld id="{A1C343F9-7A51-42B1-BC78-3A3ACA70253E}" type="slidenum">
              <a:rPr lang="en-US" altLang="en-US"/>
              <a:pPr/>
              <a:t>‹#›</a:t>
            </a:fld>
            <a:endParaRPr lang="en-US" altLang="en-US"/>
          </a:p>
        </p:txBody>
      </p:sp>
    </p:spTree>
    <p:extLst>
      <p:ext uri="{BB962C8B-B14F-4D97-AF65-F5344CB8AC3E}">
        <p14:creationId xmlns:p14="http://schemas.microsoft.com/office/powerpoint/2010/main" val="149591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02CA579-11B5-4114-A985-B060ADBD1364}"/>
              </a:ext>
            </a:extLst>
          </p:cNvPr>
          <p:cNvSpPr>
            <a:spLocks noGrp="1"/>
          </p:cNvSpPr>
          <p:nvPr>
            <p:ph type="dt" sz="half" idx="10"/>
          </p:nvPr>
        </p:nvSpPr>
        <p:spPr/>
        <p:txBody>
          <a:bodyPr/>
          <a:lstStyle>
            <a:lvl1pPr>
              <a:defRPr/>
            </a:lvl1pPr>
          </a:lstStyle>
          <a:p>
            <a:pPr>
              <a:defRPr/>
            </a:pPr>
            <a:fld id="{9E29B5F4-01EB-4620-A294-1BE223A66A1E}" type="datetimeFigureOut">
              <a:rPr lang="en-US"/>
              <a:pPr>
                <a:defRPr/>
              </a:pPr>
              <a:t>7/17/2017</a:t>
            </a:fld>
            <a:endParaRPr lang="en-US"/>
          </a:p>
        </p:txBody>
      </p:sp>
      <p:sp>
        <p:nvSpPr>
          <p:cNvPr id="3" name="Footer Placeholder 4">
            <a:extLst>
              <a:ext uri="{FF2B5EF4-FFF2-40B4-BE49-F238E27FC236}">
                <a16:creationId xmlns:a16="http://schemas.microsoft.com/office/drawing/2014/main" id="{FBF88810-41A2-4F26-BC93-8B656E3F5C1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3405DDA-6F3E-4319-9E8C-10A3EE0961F1}"/>
              </a:ext>
            </a:extLst>
          </p:cNvPr>
          <p:cNvSpPr>
            <a:spLocks noGrp="1"/>
          </p:cNvSpPr>
          <p:nvPr>
            <p:ph type="sldNum" sz="quarter" idx="12"/>
          </p:nvPr>
        </p:nvSpPr>
        <p:spPr/>
        <p:txBody>
          <a:bodyPr/>
          <a:lstStyle>
            <a:lvl1pPr>
              <a:defRPr/>
            </a:lvl1pPr>
          </a:lstStyle>
          <a:p>
            <a:fld id="{BB50499D-F1EC-4937-832E-935EE453EDE6}" type="slidenum">
              <a:rPr lang="en-US" altLang="en-US"/>
              <a:pPr/>
              <a:t>‹#›</a:t>
            </a:fld>
            <a:endParaRPr lang="en-US" altLang="en-US"/>
          </a:p>
        </p:txBody>
      </p:sp>
    </p:spTree>
    <p:extLst>
      <p:ext uri="{BB962C8B-B14F-4D97-AF65-F5344CB8AC3E}">
        <p14:creationId xmlns:p14="http://schemas.microsoft.com/office/powerpoint/2010/main" val="55289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7382" y="1510877"/>
            <a:ext cx="12484499" cy="6430010"/>
          </a:xfrm>
        </p:spPr>
        <p:txBody>
          <a:bodyPr anchor="b"/>
          <a:lstStyle>
            <a:lvl1pPr algn="l">
              <a:defRPr sz="9500" b="1"/>
            </a:lvl1pPr>
          </a:lstStyle>
          <a:p>
            <a:r>
              <a:rPr lang="en-US"/>
              <a:t>Click to edit Master title style</a:t>
            </a:r>
          </a:p>
        </p:txBody>
      </p:sp>
      <p:sp>
        <p:nvSpPr>
          <p:cNvPr id="3" name="Content Placeholder 2"/>
          <p:cNvSpPr>
            <a:spLocks noGrp="1"/>
          </p:cNvSpPr>
          <p:nvPr>
            <p:ph idx="1"/>
          </p:nvPr>
        </p:nvSpPr>
        <p:spPr>
          <a:xfrm>
            <a:off x="14836457" y="1510880"/>
            <a:ext cx="21213763" cy="32387225"/>
          </a:xfrm>
        </p:spPr>
        <p:txBody>
          <a:bodyPr/>
          <a:lstStyle>
            <a:lvl1pPr>
              <a:defRPr sz="15200"/>
            </a:lvl1pPr>
            <a:lvl2pPr>
              <a:defRPr sz="13300"/>
            </a:lvl2pPr>
            <a:lvl3pPr>
              <a:defRPr sz="114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97382" y="7940890"/>
            <a:ext cx="12484499" cy="25957215"/>
          </a:xfrm>
        </p:spPr>
        <p:txBody>
          <a:bodyPr/>
          <a:lstStyle>
            <a:lvl1pPr marL="0" indent="0">
              <a:buNone/>
              <a:defRPr sz="6600"/>
            </a:lvl1pPr>
            <a:lvl2pPr marL="2168408" indent="0">
              <a:buNone/>
              <a:defRPr sz="5700"/>
            </a:lvl2pPr>
            <a:lvl3pPr marL="4336816" indent="0">
              <a:buNone/>
              <a:defRPr sz="4700"/>
            </a:lvl3pPr>
            <a:lvl4pPr marL="6505224" indent="0">
              <a:buNone/>
              <a:defRPr sz="4300"/>
            </a:lvl4pPr>
            <a:lvl5pPr marL="8673633" indent="0">
              <a:buNone/>
              <a:defRPr sz="4300"/>
            </a:lvl5pPr>
            <a:lvl6pPr marL="10842041" indent="0">
              <a:buNone/>
              <a:defRPr sz="4300"/>
            </a:lvl6pPr>
            <a:lvl7pPr marL="13010449" indent="0">
              <a:buNone/>
              <a:defRPr sz="4300"/>
            </a:lvl7pPr>
            <a:lvl8pPr marL="15178857" indent="0">
              <a:buNone/>
              <a:defRPr sz="4300"/>
            </a:lvl8pPr>
            <a:lvl9pPr marL="17347265" indent="0">
              <a:buNone/>
              <a:defRPr sz="4300"/>
            </a:lvl9pPr>
          </a:lstStyle>
          <a:p>
            <a:pPr lvl="0"/>
            <a:r>
              <a:rPr lang="en-US"/>
              <a:t>Click to edit Master text styles</a:t>
            </a:r>
          </a:p>
        </p:txBody>
      </p:sp>
      <p:sp>
        <p:nvSpPr>
          <p:cNvPr id="5" name="Date Placeholder 3">
            <a:extLst>
              <a:ext uri="{FF2B5EF4-FFF2-40B4-BE49-F238E27FC236}">
                <a16:creationId xmlns:a16="http://schemas.microsoft.com/office/drawing/2014/main" id="{D738E43D-66C2-48CB-A521-4F4EB123C5C2}"/>
              </a:ext>
            </a:extLst>
          </p:cNvPr>
          <p:cNvSpPr>
            <a:spLocks noGrp="1"/>
          </p:cNvSpPr>
          <p:nvPr>
            <p:ph type="dt" sz="half" idx="10"/>
          </p:nvPr>
        </p:nvSpPr>
        <p:spPr/>
        <p:txBody>
          <a:bodyPr/>
          <a:lstStyle>
            <a:lvl1pPr>
              <a:defRPr/>
            </a:lvl1pPr>
          </a:lstStyle>
          <a:p>
            <a:pPr>
              <a:defRPr/>
            </a:pPr>
            <a:fld id="{8DB4DEE2-CBC1-4750-B83A-525046185EC4}" type="datetimeFigureOut">
              <a:rPr lang="en-US"/>
              <a:pPr>
                <a:defRPr/>
              </a:pPr>
              <a:t>7/17/2017</a:t>
            </a:fld>
            <a:endParaRPr lang="en-US"/>
          </a:p>
        </p:txBody>
      </p:sp>
      <p:sp>
        <p:nvSpPr>
          <p:cNvPr id="6" name="Footer Placeholder 4">
            <a:extLst>
              <a:ext uri="{FF2B5EF4-FFF2-40B4-BE49-F238E27FC236}">
                <a16:creationId xmlns:a16="http://schemas.microsoft.com/office/drawing/2014/main" id="{3544B694-AA42-4018-97BA-F721BF64E3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5671B4B-B103-4F8F-881E-5F17E6D1D35B}"/>
              </a:ext>
            </a:extLst>
          </p:cNvPr>
          <p:cNvSpPr>
            <a:spLocks noGrp="1"/>
          </p:cNvSpPr>
          <p:nvPr>
            <p:ph type="sldNum" sz="quarter" idx="12"/>
          </p:nvPr>
        </p:nvSpPr>
        <p:spPr/>
        <p:txBody>
          <a:bodyPr/>
          <a:lstStyle>
            <a:lvl1pPr>
              <a:defRPr/>
            </a:lvl1pPr>
          </a:lstStyle>
          <a:p>
            <a:fld id="{066E4A75-E604-4F3C-A364-D91CBD1CC405}" type="slidenum">
              <a:rPr lang="en-US" altLang="en-US"/>
              <a:pPr/>
              <a:t>‹#›</a:t>
            </a:fld>
            <a:endParaRPr lang="en-US" altLang="en-US"/>
          </a:p>
        </p:txBody>
      </p:sp>
    </p:spTree>
    <p:extLst>
      <p:ext uri="{BB962C8B-B14F-4D97-AF65-F5344CB8AC3E}">
        <p14:creationId xmlns:p14="http://schemas.microsoft.com/office/powerpoint/2010/main" val="1197864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7995" y="26563320"/>
            <a:ext cx="22768560" cy="3135950"/>
          </a:xfrm>
        </p:spPr>
        <p:txBody>
          <a:bodyPr anchor="b"/>
          <a:lstStyle>
            <a:lvl1pPr algn="l">
              <a:defRPr sz="9500" b="1"/>
            </a:lvl1pPr>
          </a:lstStyle>
          <a:p>
            <a:r>
              <a:rPr lang="en-US"/>
              <a:t>Click to edit Master title style</a:t>
            </a:r>
          </a:p>
        </p:txBody>
      </p:sp>
      <p:sp>
        <p:nvSpPr>
          <p:cNvPr id="3" name="Picture Placeholder 2"/>
          <p:cNvSpPr>
            <a:spLocks noGrp="1"/>
          </p:cNvSpPr>
          <p:nvPr>
            <p:ph type="pic" idx="1"/>
          </p:nvPr>
        </p:nvSpPr>
        <p:spPr>
          <a:xfrm>
            <a:off x="7437995" y="3390688"/>
            <a:ext cx="22768560" cy="22768560"/>
          </a:xfrm>
        </p:spPr>
        <p:txBody>
          <a:bodyPr rtlCol="0">
            <a:normAutofit/>
          </a:bodyPr>
          <a:lstStyle>
            <a:lvl1pPr marL="0" indent="0">
              <a:buNone/>
              <a:defRPr sz="15200"/>
            </a:lvl1pPr>
            <a:lvl2pPr marL="2168408" indent="0">
              <a:buNone/>
              <a:defRPr sz="13300"/>
            </a:lvl2pPr>
            <a:lvl3pPr marL="4336816" indent="0">
              <a:buNone/>
              <a:defRPr sz="11400"/>
            </a:lvl3pPr>
            <a:lvl4pPr marL="6505224" indent="0">
              <a:buNone/>
              <a:defRPr sz="9500"/>
            </a:lvl4pPr>
            <a:lvl5pPr marL="8673633" indent="0">
              <a:buNone/>
              <a:defRPr sz="9500"/>
            </a:lvl5pPr>
            <a:lvl6pPr marL="10842041" indent="0">
              <a:buNone/>
              <a:defRPr sz="9500"/>
            </a:lvl6pPr>
            <a:lvl7pPr marL="13010449" indent="0">
              <a:buNone/>
              <a:defRPr sz="9500"/>
            </a:lvl7pPr>
            <a:lvl8pPr marL="15178857" indent="0">
              <a:buNone/>
              <a:defRPr sz="9500"/>
            </a:lvl8pPr>
            <a:lvl9pPr marL="17347265" indent="0">
              <a:buNone/>
              <a:defRPr sz="9500"/>
            </a:lvl9pPr>
          </a:lstStyle>
          <a:p>
            <a:pPr lvl="0"/>
            <a:endParaRPr lang="en-US" noProof="0"/>
          </a:p>
        </p:txBody>
      </p:sp>
      <p:sp>
        <p:nvSpPr>
          <p:cNvPr id="4" name="Text Placeholder 3"/>
          <p:cNvSpPr>
            <a:spLocks noGrp="1"/>
          </p:cNvSpPr>
          <p:nvPr>
            <p:ph type="body" sz="half" idx="2"/>
          </p:nvPr>
        </p:nvSpPr>
        <p:spPr>
          <a:xfrm>
            <a:off x="7437995" y="29699270"/>
            <a:ext cx="22768560" cy="4453570"/>
          </a:xfrm>
        </p:spPr>
        <p:txBody>
          <a:bodyPr/>
          <a:lstStyle>
            <a:lvl1pPr marL="0" indent="0">
              <a:buNone/>
              <a:defRPr sz="6600"/>
            </a:lvl1pPr>
            <a:lvl2pPr marL="2168408" indent="0">
              <a:buNone/>
              <a:defRPr sz="5700"/>
            </a:lvl2pPr>
            <a:lvl3pPr marL="4336816" indent="0">
              <a:buNone/>
              <a:defRPr sz="4700"/>
            </a:lvl3pPr>
            <a:lvl4pPr marL="6505224" indent="0">
              <a:buNone/>
              <a:defRPr sz="4300"/>
            </a:lvl4pPr>
            <a:lvl5pPr marL="8673633" indent="0">
              <a:buNone/>
              <a:defRPr sz="4300"/>
            </a:lvl5pPr>
            <a:lvl6pPr marL="10842041" indent="0">
              <a:buNone/>
              <a:defRPr sz="4300"/>
            </a:lvl6pPr>
            <a:lvl7pPr marL="13010449" indent="0">
              <a:buNone/>
              <a:defRPr sz="4300"/>
            </a:lvl7pPr>
            <a:lvl8pPr marL="15178857" indent="0">
              <a:buNone/>
              <a:defRPr sz="4300"/>
            </a:lvl8pPr>
            <a:lvl9pPr marL="17347265" indent="0">
              <a:buNone/>
              <a:defRPr sz="4300"/>
            </a:lvl9pPr>
          </a:lstStyle>
          <a:p>
            <a:pPr lvl="0"/>
            <a:r>
              <a:rPr lang="en-US"/>
              <a:t>Click to edit Master text styles</a:t>
            </a:r>
          </a:p>
        </p:txBody>
      </p:sp>
      <p:sp>
        <p:nvSpPr>
          <p:cNvPr id="5" name="Date Placeholder 3">
            <a:extLst>
              <a:ext uri="{FF2B5EF4-FFF2-40B4-BE49-F238E27FC236}">
                <a16:creationId xmlns:a16="http://schemas.microsoft.com/office/drawing/2014/main" id="{9566DB3D-0324-4426-AFA1-A964E075CE0E}"/>
              </a:ext>
            </a:extLst>
          </p:cNvPr>
          <p:cNvSpPr>
            <a:spLocks noGrp="1"/>
          </p:cNvSpPr>
          <p:nvPr>
            <p:ph type="dt" sz="half" idx="10"/>
          </p:nvPr>
        </p:nvSpPr>
        <p:spPr/>
        <p:txBody>
          <a:bodyPr/>
          <a:lstStyle>
            <a:lvl1pPr>
              <a:defRPr/>
            </a:lvl1pPr>
          </a:lstStyle>
          <a:p>
            <a:pPr>
              <a:defRPr/>
            </a:pPr>
            <a:fld id="{3D47C8F2-BCCC-4EBB-883F-CD3A8BCDE1D1}" type="datetimeFigureOut">
              <a:rPr lang="en-US"/>
              <a:pPr>
                <a:defRPr/>
              </a:pPr>
              <a:t>7/17/2017</a:t>
            </a:fld>
            <a:endParaRPr lang="en-US"/>
          </a:p>
        </p:txBody>
      </p:sp>
      <p:sp>
        <p:nvSpPr>
          <p:cNvPr id="6" name="Footer Placeholder 4">
            <a:extLst>
              <a:ext uri="{FF2B5EF4-FFF2-40B4-BE49-F238E27FC236}">
                <a16:creationId xmlns:a16="http://schemas.microsoft.com/office/drawing/2014/main" id="{B34BB797-05F3-42FE-A7E4-72F9CD45B7A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8290E2D-1B42-4603-8FCE-C0A00E045DB2}"/>
              </a:ext>
            </a:extLst>
          </p:cNvPr>
          <p:cNvSpPr>
            <a:spLocks noGrp="1"/>
          </p:cNvSpPr>
          <p:nvPr>
            <p:ph type="sldNum" sz="quarter" idx="12"/>
          </p:nvPr>
        </p:nvSpPr>
        <p:spPr/>
        <p:txBody>
          <a:bodyPr/>
          <a:lstStyle>
            <a:lvl1pPr>
              <a:defRPr/>
            </a:lvl1pPr>
          </a:lstStyle>
          <a:p>
            <a:fld id="{B4B51FE2-4688-4ECB-890D-0846BC840EEB}" type="slidenum">
              <a:rPr lang="en-US" altLang="en-US"/>
              <a:pPr/>
              <a:t>‹#›</a:t>
            </a:fld>
            <a:endParaRPr lang="en-US" altLang="en-US"/>
          </a:p>
        </p:txBody>
      </p:sp>
    </p:spTree>
    <p:extLst>
      <p:ext uri="{BB962C8B-B14F-4D97-AF65-F5344CB8AC3E}">
        <p14:creationId xmlns:p14="http://schemas.microsoft.com/office/powerpoint/2010/main" val="3096619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6D06C4A-99B0-4E77-9D19-A3A86698C318}"/>
              </a:ext>
            </a:extLst>
          </p:cNvPr>
          <p:cNvSpPr>
            <a:spLocks noGrp="1"/>
          </p:cNvSpPr>
          <p:nvPr>
            <p:ph type="title"/>
          </p:nvPr>
        </p:nvSpPr>
        <p:spPr bwMode="auto">
          <a:xfrm>
            <a:off x="1897063" y="1519238"/>
            <a:ext cx="3415347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3682" tIns="216841" rIns="433682" bIns="216841"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1A0D18E-81FE-4340-8E79-1DB072C02DB5}"/>
              </a:ext>
            </a:extLst>
          </p:cNvPr>
          <p:cNvSpPr>
            <a:spLocks noGrp="1"/>
          </p:cNvSpPr>
          <p:nvPr>
            <p:ph type="body" idx="1"/>
          </p:nvPr>
        </p:nvSpPr>
        <p:spPr bwMode="auto">
          <a:xfrm>
            <a:off x="1897063" y="8855075"/>
            <a:ext cx="34153475" cy="2504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3682" tIns="216841" rIns="433682" bIns="21684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C521463-43E6-4ED8-83A2-9012936F5325}"/>
              </a:ext>
            </a:extLst>
          </p:cNvPr>
          <p:cNvSpPr>
            <a:spLocks noGrp="1"/>
          </p:cNvSpPr>
          <p:nvPr>
            <p:ph type="dt" sz="half" idx="2"/>
          </p:nvPr>
        </p:nvSpPr>
        <p:spPr>
          <a:xfrm>
            <a:off x="1897063" y="35171063"/>
            <a:ext cx="8855075" cy="2020887"/>
          </a:xfrm>
          <a:prstGeom prst="rect">
            <a:avLst/>
          </a:prstGeom>
        </p:spPr>
        <p:txBody>
          <a:bodyPr vert="horz" lIns="433682" tIns="216841" rIns="433682" bIns="216841" rtlCol="0" anchor="ctr"/>
          <a:lstStyle>
            <a:lvl1pPr algn="l" defTabSz="4336816" fontAlgn="auto">
              <a:spcBef>
                <a:spcPts val="0"/>
              </a:spcBef>
              <a:spcAft>
                <a:spcPts val="0"/>
              </a:spcAft>
              <a:defRPr sz="5700">
                <a:solidFill>
                  <a:schemeClr val="tx1">
                    <a:tint val="75000"/>
                  </a:schemeClr>
                </a:solidFill>
                <a:latin typeface="+mn-lt"/>
                <a:cs typeface="+mn-cs"/>
              </a:defRPr>
            </a:lvl1pPr>
          </a:lstStyle>
          <a:p>
            <a:pPr>
              <a:defRPr/>
            </a:pPr>
            <a:fld id="{0D08638D-ED27-47E3-9CF6-AB14043EA6A5}" type="datetimeFigureOut">
              <a:rPr lang="en-US"/>
              <a:pPr>
                <a:defRPr/>
              </a:pPr>
              <a:t>7/17/2017</a:t>
            </a:fld>
            <a:endParaRPr lang="en-US"/>
          </a:p>
        </p:txBody>
      </p:sp>
      <p:sp>
        <p:nvSpPr>
          <p:cNvPr id="5" name="Footer Placeholder 4">
            <a:extLst>
              <a:ext uri="{FF2B5EF4-FFF2-40B4-BE49-F238E27FC236}">
                <a16:creationId xmlns:a16="http://schemas.microsoft.com/office/drawing/2014/main" id="{A1BF9563-D310-40D1-8F9A-35A270A496A3}"/>
              </a:ext>
            </a:extLst>
          </p:cNvPr>
          <p:cNvSpPr>
            <a:spLocks noGrp="1"/>
          </p:cNvSpPr>
          <p:nvPr>
            <p:ph type="ftr" sz="quarter" idx="3"/>
          </p:nvPr>
        </p:nvSpPr>
        <p:spPr>
          <a:xfrm>
            <a:off x="12965113" y="35171063"/>
            <a:ext cx="12017375" cy="2020887"/>
          </a:xfrm>
          <a:prstGeom prst="rect">
            <a:avLst/>
          </a:prstGeom>
        </p:spPr>
        <p:txBody>
          <a:bodyPr vert="horz" lIns="433682" tIns="216841" rIns="433682" bIns="216841" rtlCol="0" anchor="ctr"/>
          <a:lstStyle>
            <a:lvl1pPr algn="ctr" defTabSz="4336816" fontAlgn="auto">
              <a:spcBef>
                <a:spcPts val="0"/>
              </a:spcBef>
              <a:spcAft>
                <a:spcPts val="0"/>
              </a:spcAft>
              <a:defRPr sz="57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5E8A408-24BA-4DDA-9306-13A2D3B2E86D}"/>
              </a:ext>
            </a:extLst>
          </p:cNvPr>
          <p:cNvSpPr>
            <a:spLocks noGrp="1"/>
          </p:cNvSpPr>
          <p:nvPr>
            <p:ph type="sldNum" sz="quarter" idx="4"/>
          </p:nvPr>
        </p:nvSpPr>
        <p:spPr>
          <a:xfrm>
            <a:off x="27195463" y="35171063"/>
            <a:ext cx="8855075" cy="2020887"/>
          </a:xfrm>
          <a:prstGeom prst="rect">
            <a:avLst/>
          </a:prstGeom>
        </p:spPr>
        <p:txBody>
          <a:bodyPr vert="horz" wrap="square" lIns="433682" tIns="216841" rIns="433682" bIns="216841" numCol="1" anchor="ctr" anchorCtr="0" compatLnSpc="1">
            <a:prstTxWarp prst="textNoShape">
              <a:avLst/>
            </a:prstTxWarp>
          </a:bodyPr>
          <a:lstStyle>
            <a:lvl1pPr algn="r">
              <a:defRPr sz="5700">
                <a:solidFill>
                  <a:srgbClr val="898989"/>
                </a:solidFill>
                <a:latin typeface="Calibri" panose="020F0502020204030204" pitchFamily="34" charset="0"/>
              </a:defRPr>
            </a:lvl1pPr>
          </a:lstStyle>
          <a:p>
            <a:fld id="{6255D849-4E61-411D-A208-3646C5CC188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35463" rtl="0" eaLnBrk="0" fontAlgn="base" hangingPunct="0">
        <a:spcBef>
          <a:spcPct val="0"/>
        </a:spcBef>
        <a:spcAft>
          <a:spcPct val="0"/>
        </a:spcAft>
        <a:defRPr sz="20900" kern="1200">
          <a:solidFill>
            <a:schemeClr val="tx1"/>
          </a:solidFill>
          <a:latin typeface="+mj-lt"/>
          <a:ea typeface="+mj-ea"/>
          <a:cs typeface="+mj-cs"/>
        </a:defRPr>
      </a:lvl1pPr>
      <a:lvl2pPr algn="ctr" defTabSz="4335463" rtl="0" eaLnBrk="0" fontAlgn="base" hangingPunct="0">
        <a:spcBef>
          <a:spcPct val="0"/>
        </a:spcBef>
        <a:spcAft>
          <a:spcPct val="0"/>
        </a:spcAft>
        <a:defRPr sz="20900">
          <a:solidFill>
            <a:schemeClr val="tx1"/>
          </a:solidFill>
          <a:latin typeface="Calibri" pitchFamily="34" charset="0"/>
        </a:defRPr>
      </a:lvl2pPr>
      <a:lvl3pPr algn="ctr" defTabSz="4335463" rtl="0" eaLnBrk="0" fontAlgn="base" hangingPunct="0">
        <a:spcBef>
          <a:spcPct val="0"/>
        </a:spcBef>
        <a:spcAft>
          <a:spcPct val="0"/>
        </a:spcAft>
        <a:defRPr sz="20900">
          <a:solidFill>
            <a:schemeClr val="tx1"/>
          </a:solidFill>
          <a:latin typeface="Calibri" pitchFamily="34" charset="0"/>
        </a:defRPr>
      </a:lvl3pPr>
      <a:lvl4pPr algn="ctr" defTabSz="4335463" rtl="0" eaLnBrk="0" fontAlgn="base" hangingPunct="0">
        <a:spcBef>
          <a:spcPct val="0"/>
        </a:spcBef>
        <a:spcAft>
          <a:spcPct val="0"/>
        </a:spcAft>
        <a:defRPr sz="20900">
          <a:solidFill>
            <a:schemeClr val="tx1"/>
          </a:solidFill>
          <a:latin typeface="Calibri" pitchFamily="34" charset="0"/>
        </a:defRPr>
      </a:lvl4pPr>
      <a:lvl5pPr algn="ctr" defTabSz="4335463" rtl="0" eaLnBrk="0" fontAlgn="base" hangingPunct="0">
        <a:spcBef>
          <a:spcPct val="0"/>
        </a:spcBef>
        <a:spcAft>
          <a:spcPct val="0"/>
        </a:spcAft>
        <a:defRPr sz="20900">
          <a:solidFill>
            <a:schemeClr val="tx1"/>
          </a:solidFill>
          <a:latin typeface="Calibri" pitchFamily="34" charset="0"/>
        </a:defRPr>
      </a:lvl5pPr>
      <a:lvl6pPr marL="457200" algn="ctr" defTabSz="4335463" rtl="0" fontAlgn="base">
        <a:spcBef>
          <a:spcPct val="0"/>
        </a:spcBef>
        <a:spcAft>
          <a:spcPct val="0"/>
        </a:spcAft>
        <a:defRPr sz="20900">
          <a:solidFill>
            <a:schemeClr val="tx1"/>
          </a:solidFill>
          <a:latin typeface="Calibri" pitchFamily="34" charset="0"/>
        </a:defRPr>
      </a:lvl6pPr>
      <a:lvl7pPr marL="914400" algn="ctr" defTabSz="4335463" rtl="0" fontAlgn="base">
        <a:spcBef>
          <a:spcPct val="0"/>
        </a:spcBef>
        <a:spcAft>
          <a:spcPct val="0"/>
        </a:spcAft>
        <a:defRPr sz="20900">
          <a:solidFill>
            <a:schemeClr val="tx1"/>
          </a:solidFill>
          <a:latin typeface="Calibri" pitchFamily="34" charset="0"/>
        </a:defRPr>
      </a:lvl7pPr>
      <a:lvl8pPr marL="1371600" algn="ctr" defTabSz="4335463" rtl="0" fontAlgn="base">
        <a:spcBef>
          <a:spcPct val="0"/>
        </a:spcBef>
        <a:spcAft>
          <a:spcPct val="0"/>
        </a:spcAft>
        <a:defRPr sz="20900">
          <a:solidFill>
            <a:schemeClr val="tx1"/>
          </a:solidFill>
          <a:latin typeface="Calibri" pitchFamily="34" charset="0"/>
        </a:defRPr>
      </a:lvl8pPr>
      <a:lvl9pPr marL="1828800" algn="ctr" defTabSz="4335463" rtl="0" fontAlgn="base">
        <a:spcBef>
          <a:spcPct val="0"/>
        </a:spcBef>
        <a:spcAft>
          <a:spcPct val="0"/>
        </a:spcAft>
        <a:defRPr sz="20900">
          <a:solidFill>
            <a:schemeClr val="tx1"/>
          </a:solidFill>
          <a:latin typeface="Calibri" pitchFamily="34" charset="0"/>
        </a:defRPr>
      </a:lvl9pPr>
    </p:titleStyle>
    <p:bodyStyle>
      <a:lvl1pPr marL="1625600" indent="-1625600" algn="l" defTabSz="4335463" rtl="0" eaLnBrk="0" fontAlgn="base" hangingPunct="0">
        <a:spcBef>
          <a:spcPct val="20000"/>
        </a:spcBef>
        <a:spcAft>
          <a:spcPct val="0"/>
        </a:spcAft>
        <a:buFont typeface="Arial" panose="020B0604020202020204" pitchFamily="34" charset="0"/>
        <a:buChar char="•"/>
        <a:defRPr sz="15200" kern="1200">
          <a:solidFill>
            <a:schemeClr val="tx1"/>
          </a:solidFill>
          <a:latin typeface="+mn-lt"/>
          <a:ea typeface="+mn-ea"/>
          <a:cs typeface="+mn-cs"/>
        </a:defRPr>
      </a:lvl1pPr>
      <a:lvl2pPr marL="3522663" indent="-1354138" algn="l" defTabSz="4335463" rtl="0" eaLnBrk="0" fontAlgn="base" hangingPunct="0">
        <a:spcBef>
          <a:spcPct val="20000"/>
        </a:spcBef>
        <a:spcAft>
          <a:spcPct val="0"/>
        </a:spcAft>
        <a:buFont typeface="Arial" panose="020B0604020202020204" pitchFamily="34" charset="0"/>
        <a:buChar char="–"/>
        <a:defRPr sz="13300" kern="1200">
          <a:solidFill>
            <a:schemeClr val="tx1"/>
          </a:solidFill>
          <a:latin typeface="+mn-lt"/>
          <a:ea typeface="+mn-ea"/>
          <a:cs typeface="+mn-cs"/>
        </a:defRPr>
      </a:lvl2pPr>
      <a:lvl3pPr marL="5419725" indent="-1082675" algn="l" defTabSz="4335463" rtl="0" eaLnBrk="0" fontAlgn="base" hangingPunct="0">
        <a:spcBef>
          <a:spcPct val="20000"/>
        </a:spcBef>
        <a:spcAft>
          <a:spcPct val="0"/>
        </a:spcAft>
        <a:buFont typeface="Arial" panose="020B0604020202020204" pitchFamily="34" charset="0"/>
        <a:buChar char="•"/>
        <a:defRPr sz="11400" kern="1200">
          <a:solidFill>
            <a:schemeClr val="tx1"/>
          </a:solidFill>
          <a:latin typeface="+mn-lt"/>
          <a:ea typeface="+mn-ea"/>
          <a:cs typeface="+mn-cs"/>
        </a:defRPr>
      </a:lvl3pPr>
      <a:lvl4pPr marL="7588250" indent="-1082675" algn="l" defTabSz="4335463" rtl="0" eaLnBrk="0" fontAlgn="base" hangingPunct="0">
        <a:spcBef>
          <a:spcPct val="20000"/>
        </a:spcBef>
        <a:spcAft>
          <a:spcPct val="0"/>
        </a:spcAft>
        <a:buFont typeface="Arial" panose="020B0604020202020204" pitchFamily="34" charset="0"/>
        <a:buChar char="–"/>
        <a:defRPr sz="9500" kern="1200">
          <a:solidFill>
            <a:schemeClr val="tx1"/>
          </a:solidFill>
          <a:latin typeface="+mn-lt"/>
          <a:ea typeface="+mn-ea"/>
          <a:cs typeface="+mn-cs"/>
        </a:defRPr>
      </a:lvl4pPr>
      <a:lvl5pPr marL="9756775" indent="-1082675" algn="l" defTabSz="4335463" rtl="0" eaLnBrk="0" fontAlgn="base" hangingPunct="0">
        <a:spcBef>
          <a:spcPct val="20000"/>
        </a:spcBef>
        <a:spcAft>
          <a:spcPct val="0"/>
        </a:spcAft>
        <a:buFont typeface="Arial" panose="020B0604020202020204" pitchFamily="34" charset="0"/>
        <a:buChar char="»"/>
        <a:defRPr sz="9500" kern="1200">
          <a:solidFill>
            <a:schemeClr val="tx1"/>
          </a:solidFill>
          <a:latin typeface="+mn-lt"/>
          <a:ea typeface="+mn-ea"/>
          <a:cs typeface="+mn-cs"/>
        </a:defRPr>
      </a:lvl5pPr>
      <a:lvl6pPr marL="11926245" indent="-1084204" algn="l" defTabSz="4336816"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94653" indent="-1084204" algn="l" defTabSz="4336816"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63061" indent="-1084204" algn="l" defTabSz="4336816"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431469" indent="-1084204" algn="l" defTabSz="4336816"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36816" rtl="0" eaLnBrk="1" latinLnBrk="0" hangingPunct="1">
        <a:defRPr sz="8500" kern="1200">
          <a:solidFill>
            <a:schemeClr val="tx1"/>
          </a:solidFill>
          <a:latin typeface="+mn-lt"/>
          <a:ea typeface="+mn-ea"/>
          <a:cs typeface="+mn-cs"/>
        </a:defRPr>
      </a:lvl1pPr>
      <a:lvl2pPr marL="2168408" algn="l" defTabSz="4336816" rtl="0" eaLnBrk="1" latinLnBrk="0" hangingPunct="1">
        <a:defRPr sz="8500" kern="1200">
          <a:solidFill>
            <a:schemeClr val="tx1"/>
          </a:solidFill>
          <a:latin typeface="+mn-lt"/>
          <a:ea typeface="+mn-ea"/>
          <a:cs typeface="+mn-cs"/>
        </a:defRPr>
      </a:lvl2pPr>
      <a:lvl3pPr marL="4336816" algn="l" defTabSz="4336816" rtl="0" eaLnBrk="1" latinLnBrk="0" hangingPunct="1">
        <a:defRPr sz="8500" kern="1200">
          <a:solidFill>
            <a:schemeClr val="tx1"/>
          </a:solidFill>
          <a:latin typeface="+mn-lt"/>
          <a:ea typeface="+mn-ea"/>
          <a:cs typeface="+mn-cs"/>
        </a:defRPr>
      </a:lvl3pPr>
      <a:lvl4pPr marL="6505224" algn="l" defTabSz="4336816" rtl="0" eaLnBrk="1" latinLnBrk="0" hangingPunct="1">
        <a:defRPr sz="8500" kern="1200">
          <a:solidFill>
            <a:schemeClr val="tx1"/>
          </a:solidFill>
          <a:latin typeface="+mn-lt"/>
          <a:ea typeface="+mn-ea"/>
          <a:cs typeface="+mn-cs"/>
        </a:defRPr>
      </a:lvl4pPr>
      <a:lvl5pPr marL="8673633" algn="l" defTabSz="4336816" rtl="0" eaLnBrk="1" latinLnBrk="0" hangingPunct="1">
        <a:defRPr sz="8500" kern="1200">
          <a:solidFill>
            <a:schemeClr val="tx1"/>
          </a:solidFill>
          <a:latin typeface="+mn-lt"/>
          <a:ea typeface="+mn-ea"/>
          <a:cs typeface="+mn-cs"/>
        </a:defRPr>
      </a:lvl5pPr>
      <a:lvl6pPr marL="10842041" algn="l" defTabSz="4336816" rtl="0" eaLnBrk="1" latinLnBrk="0" hangingPunct="1">
        <a:defRPr sz="8500" kern="1200">
          <a:solidFill>
            <a:schemeClr val="tx1"/>
          </a:solidFill>
          <a:latin typeface="+mn-lt"/>
          <a:ea typeface="+mn-ea"/>
          <a:cs typeface="+mn-cs"/>
        </a:defRPr>
      </a:lvl6pPr>
      <a:lvl7pPr marL="13010449" algn="l" defTabSz="4336816" rtl="0" eaLnBrk="1" latinLnBrk="0" hangingPunct="1">
        <a:defRPr sz="8500" kern="1200">
          <a:solidFill>
            <a:schemeClr val="tx1"/>
          </a:solidFill>
          <a:latin typeface="+mn-lt"/>
          <a:ea typeface="+mn-ea"/>
          <a:cs typeface="+mn-cs"/>
        </a:defRPr>
      </a:lvl7pPr>
      <a:lvl8pPr marL="15178857" algn="l" defTabSz="4336816" rtl="0" eaLnBrk="1" latinLnBrk="0" hangingPunct="1">
        <a:defRPr sz="8500" kern="1200">
          <a:solidFill>
            <a:schemeClr val="tx1"/>
          </a:solidFill>
          <a:latin typeface="+mn-lt"/>
          <a:ea typeface="+mn-ea"/>
          <a:cs typeface="+mn-cs"/>
        </a:defRPr>
      </a:lvl8pPr>
      <a:lvl9pPr marL="17347265" algn="l" defTabSz="4336816"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a:extLst>
              <a:ext uri="{FF2B5EF4-FFF2-40B4-BE49-F238E27FC236}">
                <a16:creationId xmlns:a16="http://schemas.microsoft.com/office/drawing/2014/main" id="{60FEEFD4-D407-4FD0-9D23-B71016FA4D62}"/>
              </a:ext>
            </a:extLst>
          </p:cNvPr>
          <p:cNvSpPr txBox="1">
            <a:spLocks noChangeArrowheads="1"/>
          </p:cNvSpPr>
          <p:nvPr/>
        </p:nvSpPr>
        <p:spPr bwMode="auto">
          <a:xfrm>
            <a:off x="8028039" y="1244600"/>
            <a:ext cx="218694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50000"/>
              </a:spcBef>
            </a:pPr>
            <a:r>
              <a:rPr lang="en-US" altLang="en-US"/>
              <a:t>Poster </a:t>
            </a:r>
            <a:r>
              <a:rPr lang="en-US" altLang="en-US" sz="8800"/>
              <a:t>Title</a:t>
            </a:r>
            <a:r>
              <a:rPr lang="en-US" altLang="en-US"/>
              <a:t> goes here</a:t>
            </a:r>
          </a:p>
        </p:txBody>
      </p:sp>
      <p:sp>
        <p:nvSpPr>
          <p:cNvPr id="2051" name="Rectangle 6">
            <a:extLst>
              <a:ext uri="{FF2B5EF4-FFF2-40B4-BE49-F238E27FC236}">
                <a16:creationId xmlns:a16="http://schemas.microsoft.com/office/drawing/2014/main" id="{B087C23E-B85C-48E2-B84A-8EAB2073E953}"/>
              </a:ext>
            </a:extLst>
          </p:cNvPr>
          <p:cNvSpPr>
            <a:spLocks noChangeArrowheads="1"/>
          </p:cNvSpPr>
          <p:nvPr/>
        </p:nvSpPr>
        <p:spPr bwMode="auto">
          <a:xfrm>
            <a:off x="31372278" y="1244600"/>
            <a:ext cx="5181600" cy="3810000"/>
          </a:xfrm>
          <a:prstGeom prst="rect">
            <a:avLst/>
          </a:prstGeom>
          <a:solidFill>
            <a:schemeClr val="accent1"/>
          </a:solidFill>
          <a:ln w="9525">
            <a:solidFill>
              <a:schemeClr val="tx1"/>
            </a:solidFill>
            <a:miter lim="800000"/>
            <a:headEnd/>
            <a:tailEnd/>
          </a:ln>
        </p:spPr>
        <p:txBody>
          <a:bodyPr wrap="none" anchor="ct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algn="ctr" defTabSz="914400" eaLnBrk="1" hangingPunct="1"/>
            <a:r>
              <a:rPr lang="en-US" altLang="en-US" sz="5900">
                <a:latin typeface="Calibri" panose="020F0502020204030204" pitchFamily="34" charset="0"/>
              </a:rPr>
              <a:t>Your school logo</a:t>
            </a:r>
          </a:p>
          <a:p>
            <a:pPr algn="ctr" defTabSz="914400" eaLnBrk="1" hangingPunct="1"/>
            <a:r>
              <a:rPr lang="en-US" altLang="en-US" sz="5900">
                <a:latin typeface="Calibri" panose="020F0502020204030204" pitchFamily="34" charset="0"/>
              </a:rPr>
              <a:t>(use ~300 dpi)</a:t>
            </a:r>
          </a:p>
        </p:txBody>
      </p:sp>
      <p:sp>
        <p:nvSpPr>
          <p:cNvPr id="2052" name="Text Box 8">
            <a:extLst>
              <a:ext uri="{FF2B5EF4-FFF2-40B4-BE49-F238E27FC236}">
                <a16:creationId xmlns:a16="http://schemas.microsoft.com/office/drawing/2014/main" id="{D4EFF839-5779-4734-B4F3-D4F71FD59E8B}"/>
              </a:ext>
            </a:extLst>
          </p:cNvPr>
          <p:cNvSpPr txBox="1">
            <a:spLocks noChangeArrowheads="1"/>
          </p:cNvSpPr>
          <p:nvPr/>
        </p:nvSpPr>
        <p:spPr bwMode="auto">
          <a:xfrm>
            <a:off x="7998542" y="3200400"/>
            <a:ext cx="21717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50000"/>
              </a:spcBef>
            </a:pPr>
            <a:r>
              <a:rPr lang="en-US" altLang="en-US" sz="6000">
                <a:latin typeface="Times New Roman" panose="02020603050405020304" pitchFamily="18" charset="0"/>
                <a:cs typeface="Times New Roman" panose="02020603050405020304" pitchFamily="18" charset="0"/>
              </a:rPr>
              <a:t>Co-author list goes here. Include your name, your advisors and coworkers, and REU program title/department.</a:t>
            </a:r>
          </a:p>
        </p:txBody>
      </p:sp>
      <p:sp>
        <p:nvSpPr>
          <p:cNvPr id="2053" name="Text Box 9">
            <a:extLst>
              <a:ext uri="{FF2B5EF4-FFF2-40B4-BE49-F238E27FC236}">
                <a16:creationId xmlns:a16="http://schemas.microsoft.com/office/drawing/2014/main" id="{B69C81B5-913C-40F5-A5BE-51E8CACEB745}"/>
              </a:ext>
            </a:extLst>
          </p:cNvPr>
          <p:cNvSpPr txBox="1">
            <a:spLocks noChangeArrowheads="1"/>
          </p:cNvSpPr>
          <p:nvPr/>
        </p:nvSpPr>
        <p:spPr bwMode="auto">
          <a:xfrm>
            <a:off x="29337000" y="35204400"/>
            <a:ext cx="7467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2800">
                <a:latin typeface="Calibri" panose="020F0502020204030204" pitchFamily="34" charset="0"/>
              </a:rPr>
              <a:t>This work was supported by the National Science Foundation’s REU program under grant number </a:t>
            </a:r>
          </a:p>
        </p:txBody>
      </p:sp>
      <p:sp>
        <p:nvSpPr>
          <p:cNvPr id="2054" name="Text Box 10">
            <a:extLst>
              <a:ext uri="{FF2B5EF4-FFF2-40B4-BE49-F238E27FC236}">
                <a16:creationId xmlns:a16="http://schemas.microsoft.com/office/drawing/2014/main" id="{1D42E9A5-E896-4A02-87D0-241237DF7844}"/>
              </a:ext>
            </a:extLst>
          </p:cNvPr>
          <p:cNvSpPr txBox="1">
            <a:spLocks noChangeArrowheads="1"/>
          </p:cNvSpPr>
          <p:nvPr/>
        </p:nvSpPr>
        <p:spPr bwMode="auto">
          <a:xfrm>
            <a:off x="645242" y="6548834"/>
            <a:ext cx="11734800" cy="76020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Abstract</a:t>
            </a:r>
            <a:r>
              <a:rPr lang="en-US" altLang="en-US" sz="4000">
                <a:latin typeface="Calibri" panose="020F0502020204030204" pitchFamily="34" charset="0"/>
              </a:rPr>
              <a:t> (i.e., </a:t>
            </a:r>
            <a:r>
              <a:rPr lang="en-US" altLang="en-US" sz="4000" i="1">
                <a:latin typeface="Calibri" panose="020F0502020204030204" pitchFamily="34" charset="0"/>
              </a:rPr>
              <a:t>Insert &gt; Shapes &gt; Text Box</a:t>
            </a:r>
            <a:r>
              <a:rPr lang="en-US" altLang="en-US" sz="4000">
                <a:latin typeface="Calibri" panose="020F0502020204030204" pitchFamily="34" charset="0"/>
              </a:rPr>
              <a:t>)</a:t>
            </a:r>
          </a:p>
          <a:p>
            <a:pPr defTabSz="914400" eaLnBrk="1" hangingPunct="1">
              <a:spcBef>
                <a:spcPct val="50000"/>
              </a:spcBef>
            </a:pPr>
            <a:r>
              <a:rPr lang="en-US" altLang="en-US" sz="2800" b="1">
                <a:latin typeface="Times New Roman" panose="02020603050405020304" pitchFamily="18" charset="0"/>
                <a:cs typeface="Times New Roman" panose="02020603050405020304" pitchFamily="18" charset="0"/>
              </a:rPr>
              <a:t>Hints and Tips:</a:t>
            </a:r>
          </a:p>
          <a:p>
            <a:pPr marL="457200" indent="-457200" defTabSz="914400" eaLnBrk="1" hangingPunct="1">
              <a:spcBef>
                <a:spcPct val="50000"/>
              </a:spcBef>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You can remove black bordering from your text boxes if desired; however, keeping it applied while you are building your poster helps with layout.</a:t>
            </a:r>
          </a:p>
          <a:p>
            <a:pPr marL="1200150" lvl="1" indent="-457200" defTabSz="914400" eaLnBrk="1" hangingPunct="1">
              <a:spcBef>
                <a:spcPct val="50000"/>
              </a:spcBef>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If you decide to keep the border, you should add some margins to the text box via </a:t>
            </a:r>
            <a:r>
              <a:rPr lang="en-US" altLang="en-US" sz="2800" i="1">
                <a:latin typeface="Times New Roman" panose="02020603050405020304" pitchFamily="18" charset="0"/>
                <a:cs typeface="Times New Roman" panose="02020603050405020304" pitchFamily="18" charset="0"/>
              </a:rPr>
              <a:t>Format Shape (accessed by right-click) &gt; Text Options &gt; Textbox &gt; Left/Right/Top/Bottom margin</a:t>
            </a:r>
            <a:endParaRPr lang="en-US" altLang="en-US" sz="2800">
              <a:latin typeface="Times New Roman" panose="02020603050405020304" pitchFamily="18" charset="0"/>
              <a:cs typeface="Times New Roman" panose="02020603050405020304" pitchFamily="18" charset="0"/>
            </a:endParaRPr>
          </a:p>
          <a:p>
            <a:pPr marL="457200" indent="-457200" defTabSz="914400" eaLnBrk="1" hangingPunct="1">
              <a:spcBef>
                <a:spcPct val="50000"/>
              </a:spcBef>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We recommend using no font size smaller than 28 point. In keeping with typographical best practices, a sans-serif font is typically used for headings, whereas a serif font is used for body text.</a:t>
            </a:r>
          </a:p>
          <a:p>
            <a:pPr marL="1200150" lvl="1" indent="-457200" defTabSz="914400" eaLnBrk="1" hangingPunct="1">
              <a:spcBef>
                <a:spcPct val="50000"/>
              </a:spcBef>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To help your headings stand out further, they should have a significantly larger font size than your body text. </a:t>
            </a:r>
          </a:p>
          <a:p>
            <a:pPr marL="457200" indent="-457200" defTabSz="914400" eaLnBrk="1" hangingPunct="1">
              <a:spcBef>
                <a:spcPct val="50000"/>
              </a:spcBef>
              <a:buFont typeface="Arial" panose="020B0604020202020204" pitchFamily="34" charset="0"/>
              <a:buChar char="•"/>
            </a:pPr>
            <a:r>
              <a:rPr lang="en-US" altLang="en-US" sz="2800">
                <a:latin typeface="Times New Roman" panose="02020603050405020304" pitchFamily="18" charset="0"/>
                <a:cs typeface="Times New Roman" panose="02020603050405020304" pitchFamily="18" charset="0"/>
              </a:rPr>
              <a:t>Using a 3-column layout to arrange your poster’s content sections works well with these dimensions, which are 42” x 42”.</a:t>
            </a:r>
          </a:p>
        </p:txBody>
      </p:sp>
      <p:sp>
        <p:nvSpPr>
          <p:cNvPr id="2055" name="Text Box 12">
            <a:extLst>
              <a:ext uri="{FF2B5EF4-FFF2-40B4-BE49-F238E27FC236}">
                <a16:creationId xmlns:a16="http://schemas.microsoft.com/office/drawing/2014/main" id="{CE94E0D2-D5CD-49E8-A1B4-252B3C109BE4}"/>
              </a:ext>
            </a:extLst>
          </p:cNvPr>
          <p:cNvSpPr txBox="1">
            <a:spLocks noChangeArrowheads="1"/>
          </p:cNvSpPr>
          <p:nvPr/>
        </p:nvSpPr>
        <p:spPr bwMode="auto">
          <a:xfrm>
            <a:off x="12875342" y="6523434"/>
            <a:ext cx="11734800" cy="52322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a:t>
            </a:r>
          </a:p>
        </p:txBody>
      </p:sp>
      <p:sp>
        <p:nvSpPr>
          <p:cNvPr id="2056" name="Text Box 13">
            <a:extLst>
              <a:ext uri="{FF2B5EF4-FFF2-40B4-BE49-F238E27FC236}">
                <a16:creationId xmlns:a16="http://schemas.microsoft.com/office/drawing/2014/main" id="{29BB9E74-B365-4056-949E-DCB9EA01FF19}"/>
              </a:ext>
            </a:extLst>
          </p:cNvPr>
          <p:cNvSpPr txBox="1">
            <a:spLocks noChangeArrowheads="1"/>
          </p:cNvSpPr>
          <p:nvPr/>
        </p:nvSpPr>
        <p:spPr bwMode="auto">
          <a:xfrm>
            <a:off x="25105442" y="6523434"/>
            <a:ext cx="11734800" cy="52322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a:t>
            </a:r>
          </a:p>
        </p:txBody>
      </p:sp>
      <p:pic>
        <p:nvPicPr>
          <p:cNvPr id="7" name="Picture 6" descr="A close up of a sign&#10;&#10;Description generated with very high confidence">
            <a:extLst>
              <a:ext uri="{FF2B5EF4-FFF2-40B4-BE49-F238E27FC236}">
                <a16:creationId xmlns:a16="http://schemas.microsoft.com/office/drawing/2014/main" id="{016ABEB2-2711-4B54-98A8-F07C60271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798" y="1244600"/>
            <a:ext cx="5349240" cy="3304032"/>
          </a:xfrm>
          <a:prstGeom prst="rect">
            <a:avLst/>
          </a:prstGeom>
        </p:spPr>
      </p:pic>
      <p:sp>
        <p:nvSpPr>
          <p:cNvPr id="17" name="Text Box 12">
            <a:extLst>
              <a:ext uri="{FF2B5EF4-FFF2-40B4-BE49-F238E27FC236}">
                <a16:creationId xmlns:a16="http://schemas.microsoft.com/office/drawing/2014/main" id="{74F674FA-2E38-4567-A8E2-A6B8FD286B65}"/>
              </a:ext>
            </a:extLst>
          </p:cNvPr>
          <p:cNvSpPr txBox="1">
            <a:spLocks noChangeArrowheads="1"/>
          </p:cNvSpPr>
          <p:nvPr/>
        </p:nvSpPr>
        <p:spPr bwMode="auto">
          <a:xfrm>
            <a:off x="12875342" y="12344400"/>
            <a:ext cx="23929258" cy="1242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b="1">
                <a:latin typeface="Times New Roman" panose="02020603050405020304" pitchFamily="18" charset="0"/>
                <a:cs typeface="Times New Roman" panose="02020603050405020304" pitchFamily="18" charset="0"/>
              </a:rPr>
              <a:t>Another tip: </a:t>
            </a:r>
            <a:r>
              <a:rPr lang="en-US" altLang="en-US" sz="2800">
                <a:latin typeface="Times New Roman" panose="02020603050405020304" pitchFamily="18" charset="0"/>
                <a:cs typeface="Times New Roman" panose="02020603050405020304" pitchFamily="18" charset="0"/>
              </a:rPr>
              <a:t>Sometimes merging columns helps with displaying a large amount of related content in a visually pleasing manner. For example, this approach is particularly useful for results sections. </a:t>
            </a:r>
            <a:r>
              <a:rPr lang="en-US" altLang="en-US" sz="2800" i="1">
                <a:latin typeface="Times New Roman" panose="02020603050405020304" pitchFamily="18" charset="0"/>
                <a:cs typeface="Times New Roman" panose="02020603050405020304" pitchFamily="18" charset="0"/>
              </a:rPr>
              <a:t>(Note: the “auto-fit to text” property was removed from this textbox via Format Shape (by right-click) &gt; Shape Options &gt; Size &amp; Properties &gt; Do not Autofit) </a:t>
            </a:r>
          </a:p>
        </p:txBody>
      </p:sp>
      <p:sp>
        <p:nvSpPr>
          <p:cNvPr id="18" name="Text Box 12">
            <a:extLst>
              <a:ext uri="{FF2B5EF4-FFF2-40B4-BE49-F238E27FC236}">
                <a16:creationId xmlns:a16="http://schemas.microsoft.com/office/drawing/2014/main" id="{3F54F1CA-4190-4470-A0BE-C29AF1FEAE8D}"/>
              </a:ext>
            </a:extLst>
          </p:cNvPr>
          <p:cNvSpPr txBox="1">
            <a:spLocks noChangeArrowheads="1"/>
          </p:cNvSpPr>
          <p:nvPr/>
        </p:nvSpPr>
        <p:spPr bwMode="auto">
          <a:xfrm>
            <a:off x="645242" y="14690527"/>
            <a:ext cx="11734800" cy="95410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 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a:t>
            </a:r>
          </a:p>
        </p:txBody>
      </p:sp>
      <p:pic>
        <p:nvPicPr>
          <p:cNvPr id="20" name="Picture 19" descr="A close up of text on a white background&#10;&#10;Description generated with high confidence">
            <a:extLst>
              <a:ext uri="{FF2B5EF4-FFF2-40B4-BE49-F238E27FC236}">
                <a16:creationId xmlns:a16="http://schemas.microsoft.com/office/drawing/2014/main" id="{0952533E-08D2-4E69-AE8E-7CB63877AC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43130" y="15237147"/>
            <a:ext cx="8839218" cy="6144781"/>
          </a:xfrm>
          <a:prstGeom prst="rect">
            <a:avLst/>
          </a:prstGeom>
        </p:spPr>
      </p:pic>
      <p:pic>
        <p:nvPicPr>
          <p:cNvPr id="24" name="Picture 23" descr="A close up of a map&#10;&#10;Description generated with high confidence">
            <a:extLst>
              <a:ext uri="{FF2B5EF4-FFF2-40B4-BE49-F238E27FC236}">
                <a16:creationId xmlns:a16="http://schemas.microsoft.com/office/drawing/2014/main" id="{45C10B11-C90F-4662-9ED5-F00E7DCE4A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44942" y="14276824"/>
            <a:ext cx="7818136" cy="7488951"/>
          </a:xfrm>
          <a:prstGeom prst="rect">
            <a:avLst/>
          </a:prstGeom>
        </p:spPr>
      </p:pic>
      <p:sp>
        <p:nvSpPr>
          <p:cNvPr id="25" name="TextBox 24">
            <a:extLst>
              <a:ext uri="{FF2B5EF4-FFF2-40B4-BE49-F238E27FC236}">
                <a16:creationId xmlns:a16="http://schemas.microsoft.com/office/drawing/2014/main" id="{CD6A9D65-1EE9-47BB-B7D7-7629104567B6}"/>
              </a:ext>
            </a:extLst>
          </p:cNvPr>
          <p:cNvSpPr txBox="1"/>
          <p:nvPr/>
        </p:nvSpPr>
        <p:spPr>
          <a:xfrm>
            <a:off x="15161103" y="21120318"/>
            <a:ext cx="8221245" cy="1815882"/>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Figure 1:</a:t>
            </a:r>
            <a:r>
              <a:rPr lang="en-US" sz="2800">
                <a:latin typeface="Times New Roman" panose="02020603050405020304" pitchFamily="18" charset="0"/>
                <a:cs typeface="Times New Roman" panose="02020603050405020304" pitchFamily="18" charset="0"/>
              </a:rPr>
              <a:t> Be sure to use an image of resolution of around 300 DPI, and at least 220 DPI, on any figures you insert into your poster. Print quality may noticeably suffer on images with a resolution below 220 DPI.</a:t>
            </a:r>
            <a:endParaRPr lang="en-US" sz="2800" b="1">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AFAB3FEC-69BE-4F3D-BD53-347F16155D07}"/>
              </a:ext>
            </a:extLst>
          </p:cNvPr>
          <p:cNvSpPr txBox="1"/>
          <p:nvPr/>
        </p:nvSpPr>
        <p:spPr>
          <a:xfrm>
            <a:off x="26144942" y="22038091"/>
            <a:ext cx="8221245" cy="2246769"/>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Figure 2:</a:t>
            </a:r>
            <a:r>
              <a:rPr lang="en-US" sz="2800">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sem.</a:t>
            </a:r>
            <a:endParaRPr lang="en-US" sz="2800" b="1">
              <a:latin typeface="Times New Roman" panose="02020603050405020304" pitchFamily="18" charset="0"/>
              <a:cs typeface="Times New Roman" panose="02020603050405020304" pitchFamily="18" charset="0"/>
            </a:endParaRPr>
          </a:p>
        </p:txBody>
      </p:sp>
      <p:sp>
        <p:nvSpPr>
          <p:cNvPr id="35" name="Text Box 12">
            <a:extLst>
              <a:ext uri="{FF2B5EF4-FFF2-40B4-BE49-F238E27FC236}">
                <a16:creationId xmlns:a16="http://schemas.microsoft.com/office/drawing/2014/main" id="{FDDF4219-3558-4CDE-9C2B-0BF3375EAFF4}"/>
              </a:ext>
            </a:extLst>
          </p:cNvPr>
          <p:cNvSpPr txBox="1">
            <a:spLocks noChangeArrowheads="1"/>
          </p:cNvSpPr>
          <p:nvPr/>
        </p:nvSpPr>
        <p:spPr bwMode="auto">
          <a:xfrm>
            <a:off x="645242" y="24765000"/>
            <a:ext cx="11734800" cy="112646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a:t>
            </a:r>
          </a:p>
          <a:p>
            <a:pPr marL="514350" indent="-514350" defTabSz="914400" eaLnBrk="1" hangingPunct="1">
              <a:spcBef>
                <a:spcPct val="50000"/>
              </a:spcBef>
              <a:buFont typeface="+mj-lt"/>
              <a:buAutoNum type="arabicPeriod"/>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a:t>
            </a:r>
          </a:p>
          <a:p>
            <a:pPr marL="514350" indent="-514350" defTabSz="914400" eaLnBrk="1" hangingPunct="1">
              <a:spcBef>
                <a:spcPct val="50000"/>
              </a:spcBef>
              <a:buFont typeface="+mj-lt"/>
              <a:buAutoNum type="arabicPeriod"/>
            </a:pPr>
            <a:r>
              <a:rPr lang="en-US" altLang="en-US" sz="2800">
                <a:latin typeface="Times New Roman" panose="02020603050405020304" pitchFamily="18" charset="0"/>
                <a:cs typeface="Times New Roman" panose="02020603050405020304" pitchFamily="18" charset="0"/>
              </a:rPr>
              <a:t>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a:t>
            </a:r>
          </a:p>
          <a:p>
            <a:pPr marL="514350" indent="-514350" defTabSz="914400" eaLnBrk="1" hangingPunct="1">
              <a:spcBef>
                <a:spcPct val="50000"/>
              </a:spcBef>
              <a:buFont typeface="+mj-lt"/>
              <a:buAutoNum type="arabicPeriod"/>
            </a:pP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a:t>
            </a:r>
          </a:p>
          <a:p>
            <a:pPr marL="514350" indent="-514350" defTabSz="914400" eaLnBrk="1" hangingPunct="1">
              <a:spcBef>
                <a:spcPct val="50000"/>
              </a:spcBef>
              <a:buFont typeface="+mj-lt"/>
              <a:buAutoNum type="arabicPeriod"/>
            </a:pPr>
            <a:r>
              <a:rPr lang="en-US" altLang="en-US" sz="2800">
                <a:latin typeface="Times New Roman" panose="02020603050405020304" pitchFamily="18" charset="0"/>
                <a:cs typeface="Times New Roman" panose="02020603050405020304" pitchFamily="18" charset="0"/>
              </a:rPr>
              <a:t>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a:t>
            </a:r>
          </a:p>
          <a:p>
            <a:pPr marL="514350" indent="-514350" defTabSz="914400" eaLnBrk="1" hangingPunct="1">
              <a:spcBef>
                <a:spcPct val="50000"/>
              </a:spcBef>
              <a:buFont typeface="+mj-lt"/>
              <a:buAutoNum type="arabicPeriod"/>
            </a:pPr>
            <a:r>
              <a:rPr lang="en-US" altLang="en-US" sz="2800">
                <a:latin typeface="Times New Roman" panose="02020603050405020304" pitchFamily="18" charset="0"/>
                <a:cs typeface="Times New Roman" panose="02020603050405020304" pitchFamily="18" charset="0"/>
              </a:rPr>
              <a:t>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a:t>
            </a:r>
          </a:p>
          <a:p>
            <a:pPr defTabSz="914400" eaLnBrk="1" hangingPunct="1">
              <a:spcBef>
                <a:spcPct val="50000"/>
              </a:spcBef>
            </a:pPr>
            <a:endParaRPr lang="en-US" altLang="en-US" sz="2800">
              <a:latin typeface="Times New Roman" panose="02020603050405020304" pitchFamily="18" charset="0"/>
              <a:cs typeface="Times New Roman" panose="02020603050405020304" pitchFamily="18" charset="0"/>
            </a:endParaRPr>
          </a:p>
        </p:txBody>
      </p:sp>
      <p:sp>
        <p:nvSpPr>
          <p:cNvPr id="36" name="Text Box 12">
            <a:extLst>
              <a:ext uri="{FF2B5EF4-FFF2-40B4-BE49-F238E27FC236}">
                <a16:creationId xmlns:a16="http://schemas.microsoft.com/office/drawing/2014/main" id="{7F2E8B14-C7F4-4AF4-8699-546C86D4EF40}"/>
              </a:ext>
            </a:extLst>
          </p:cNvPr>
          <p:cNvSpPr txBox="1">
            <a:spLocks noChangeArrowheads="1"/>
          </p:cNvSpPr>
          <p:nvPr/>
        </p:nvSpPr>
        <p:spPr bwMode="auto">
          <a:xfrm>
            <a:off x="12875342" y="25353764"/>
            <a:ext cx="11734800" cy="95410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 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a:t>
            </a:r>
          </a:p>
        </p:txBody>
      </p:sp>
      <p:sp>
        <p:nvSpPr>
          <p:cNvPr id="39" name="Text Box 13">
            <a:extLst>
              <a:ext uri="{FF2B5EF4-FFF2-40B4-BE49-F238E27FC236}">
                <a16:creationId xmlns:a16="http://schemas.microsoft.com/office/drawing/2014/main" id="{82D5E347-151A-4022-B83B-611C2EE4F8D2}"/>
              </a:ext>
            </a:extLst>
          </p:cNvPr>
          <p:cNvSpPr txBox="1">
            <a:spLocks noChangeArrowheads="1"/>
          </p:cNvSpPr>
          <p:nvPr/>
        </p:nvSpPr>
        <p:spPr bwMode="auto">
          <a:xfrm>
            <a:off x="25105442" y="25315664"/>
            <a:ext cx="11734800" cy="52322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8500">
                <a:solidFill>
                  <a:schemeClr val="tx1"/>
                </a:solidFill>
                <a:latin typeface="Arial" panose="020B0604020202020204" pitchFamily="34" charset="0"/>
                <a:cs typeface="Arial" panose="020B0604020202020204" pitchFamily="34" charset="0"/>
              </a:defRPr>
            </a:lvl1pPr>
            <a:lvl2pPr marL="742950" indent="-285750" eaLnBrk="0" hangingPunct="0">
              <a:defRPr sz="8500">
                <a:solidFill>
                  <a:schemeClr val="tx1"/>
                </a:solidFill>
                <a:latin typeface="Arial" panose="020B0604020202020204" pitchFamily="34" charset="0"/>
                <a:cs typeface="Arial" panose="020B0604020202020204" pitchFamily="34" charset="0"/>
              </a:defRPr>
            </a:lvl2pPr>
            <a:lvl3pPr marL="1143000" indent="-228600" eaLnBrk="0" hangingPunct="0">
              <a:defRPr sz="8500">
                <a:solidFill>
                  <a:schemeClr val="tx1"/>
                </a:solidFill>
                <a:latin typeface="Arial" panose="020B0604020202020204" pitchFamily="34" charset="0"/>
                <a:cs typeface="Arial" panose="020B0604020202020204" pitchFamily="34" charset="0"/>
              </a:defRPr>
            </a:lvl3pPr>
            <a:lvl4pPr marL="1600200" indent="-228600" eaLnBrk="0" hangingPunct="0">
              <a:defRPr sz="8500">
                <a:solidFill>
                  <a:schemeClr val="tx1"/>
                </a:solidFill>
                <a:latin typeface="Arial" panose="020B0604020202020204" pitchFamily="34" charset="0"/>
                <a:cs typeface="Arial" panose="020B0604020202020204" pitchFamily="34" charset="0"/>
              </a:defRPr>
            </a:lvl4pPr>
            <a:lvl5pPr marL="2057400" indent="-228600" eaLnBrk="0" hangingPunct="0">
              <a:defRPr sz="8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500">
                <a:solidFill>
                  <a:schemeClr val="tx1"/>
                </a:solidFill>
                <a:latin typeface="Arial" panose="020B0604020202020204" pitchFamily="34" charset="0"/>
                <a:cs typeface="Arial" panose="020B0604020202020204" pitchFamily="34" charset="0"/>
              </a:defRPr>
            </a:lvl9pPr>
          </a:lstStyle>
          <a:p>
            <a:pPr defTabSz="914400" eaLnBrk="1" hangingPunct="1">
              <a:spcBef>
                <a:spcPct val="50000"/>
              </a:spcBef>
            </a:pPr>
            <a:r>
              <a:rPr lang="en-US" altLang="en-US" sz="4000" b="1"/>
              <a:t>More Content</a:t>
            </a:r>
            <a:endParaRPr lang="en-US" altLang="en-US" sz="4000" b="1">
              <a:latin typeface="Calibri" panose="020F0502020204030204" pitchFamily="34" charset="0"/>
            </a:endParaRPr>
          </a:p>
          <a:p>
            <a:pPr defTabSz="914400" eaLnBrk="1" hangingPunct="1">
              <a:spcBef>
                <a:spcPct val="50000"/>
              </a:spcBef>
            </a:pPr>
            <a:r>
              <a:rPr lang="en-US" altLang="en-US" sz="2800">
                <a:latin typeface="Times New Roman" panose="02020603050405020304" pitchFamily="18" charset="0"/>
                <a:cs typeface="Times New Roman" panose="02020603050405020304" pitchFamily="18" charset="0"/>
              </a:rPr>
              <a:t>Lorem ipsum dolor sit amet, </a:t>
            </a:r>
            <a:r>
              <a:rPr lang="en-US" altLang="en-US" sz="2800" err="1">
                <a:latin typeface="Times New Roman" panose="02020603050405020304" pitchFamily="18" charset="0"/>
                <a:cs typeface="Times New Roman" panose="02020603050405020304" pitchFamily="18" charset="0"/>
              </a:rPr>
              <a:t>consectetur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adipiscing</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elit</a:t>
            </a:r>
            <a:r>
              <a:rPr lang="en-US" altLang="en-US" sz="2800">
                <a:latin typeface="Times New Roman" panose="02020603050405020304" pitchFamily="18" charset="0"/>
                <a:cs typeface="Times New Roman" panose="02020603050405020304" pitchFamily="18" charset="0"/>
              </a:rPr>
              <a:t>. Duis </a:t>
            </a:r>
            <a:r>
              <a:rPr lang="en-US" altLang="en-US" sz="2800" err="1">
                <a:latin typeface="Times New Roman" panose="02020603050405020304" pitchFamily="18" charset="0"/>
                <a:cs typeface="Times New Roman" panose="02020603050405020304" pitchFamily="18" charset="0"/>
              </a:rPr>
              <a:t>egestas</a:t>
            </a:r>
            <a:r>
              <a:rPr lang="en-US" altLang="en-US" sz="2800">
                <a:latin typeface="Times New Roman" panose="02020603050405020304" pitchFamily="18" charset="0"/>
                <a:cs typeface="Times New Roman" panose="02020603050405020304" pitchFamily="18" charset="0"/>
              </a:rPr>
              <a:t> dui non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euismod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Donec</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molestie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leo</a:t>
            </a:r>
            <a:r>
              <a:rPr lang="en-US" altLang="en-US" sz="2800">
                <a:latin typeface="Times New Roman" panose="02020603050405020304" pitchFamily="18" charset="0"/>
                <a:cs typeface="Times New Roman" panose="02020603050405020304" pitchFamily="18" charset="0"/>
              </a:rPr>
              <a:t> at,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fringilla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tellus</a:t>
            </a:r>
            <a:r>
              <a:rPr lang="en-US" altLang="en-US" sz="2800">
                <a:latin typeface="Times New Roman" panose="02020603050405020304" pitchFamily="18" charset="0"/>
                <a:cs typeface="Times New Roman" panose="02020603050405020304" pitchFamily="18" charset="0"/>
              </a:rPr>
              <a:t> et </a:t>
            </a:r>
            <a:r>
              <a:rPr lang="en-US" altLang="en-US" sz="2800" err="1">
                <a:latin typeface="Times New Roman" panose="02020603050405020304" pitchFamily="18" charset="0"/>
                <a:cs typeface="Times New Roman" panose="02020603050405020304" pitchFamily="18" charset="0"/>
              </a:rPr>
              <a:t>feugiat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sem</a:t>
            </a:r>
            <a:r>
              <a:rPr lang="en-US" altLang="en-US" sz="2800">
                <a:latin typeface="Times New Roman" panose="02020603050405020304" pitchFamily="18" charset="0"/>
                <a:cs typeface="Times New Roman" panose="02020603050405020304" pitchFamily="18" charset="0"/>
              </a:rPr>
              <a:t> at convallis. Nunc </a:t>
            </a:r>
            <a:r>
              <a:rPr lang="en-US" altLang="en-US" sz="2800" err="1">
                <a:latin typeface="Times New Roman" panose="02020603050405020304" pitchFamily="18" charset="0"/>
                <a:cs typeface="Times New Roman" panose="02020603050405020304" pitchFamily="18" charset="0"/>
              </a:rPr>
              <a:t>orci</a:t>
            </a:r>
            <a:r>
              <a:rPr lang="en-US" altLang="en-US" sz="2800">
                <a:latin typeface="Times New Roman" panose="02020603050405020304" pitchFamily="18" charset="0"/>
                <a:cs typeface="Times New Roman" panose="02020603050405020304" pitchFamily="18" charset="0"/>
              </a:rPr>
              <a:t> ex, </a:t>
            </a:r>
            <a:r>
              <a:rPr lang="en-US" altLang="en-US" sz="2800" err="1">
                <a:latin typeface="Times New Roman" panose="02020603050405020304" pitchFamily="18" charset="0"/>
                <a:cs typeface="Times New Roman" panose="02020603050405020304" pitchFamily="18" charset="0"/>
              </a:rPr>
              <a:t>pellentesque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non,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sapien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pharetra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erat</a:t>
            </a:r>
            <a:r>
              <a:rPr lang="en-US" altLang="en-US" sz="2800">
                <a:latin typeface="Times New Roman" panose="02020603050405020304" pitchFamily="18" charset="0"/>
                <a:cs typeface="Times New Roman" panose="02020603050405020304" pitchFamily="18" charset="0"/>
              </a:rPr>
              <a:t>, et cursus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sagittis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Integer id </a:t>
            </a:r>
            <a:r>
              <a:rPr lang="en-US" altLang="en-US" sz="2800" err="1">
                <a:latin typeface="Times New Roman" panose="02020603050405020304" pitchFamily="18" charset="0"/>
                <a:cs typeface="Times New Roman" panose="02020603050405020304" pitchFamily="18" charset="0"/>
              </a:rPr>
              <a:t>tincidunt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tortor</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Morbi</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sodales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odio</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ornare</a:t>
            </a:r>
            <a:r>
              <a:rPr lang="en-US" altLang="en-US" sz="2800">
                <a:latin typeface="Times New Roman" panose="02020603050405020304" pitchFamily="18" charset="0"/>
                <a:cs typeface="Times New Roman" panose="02020603050405020304" pitchFamily="18" charset="0"/>
              </a:rPr>
              <a:t>. Nam </a:t>
            </a:r>
            <a:r>
              <a:rPr lang="en-US" altLang="en-US" sz="2800" err="1">
                <a:latin typeface="Times New Roman" panose="02020603050405020304" pitchFamily="18" charset="0"/>
                <a:cs typeface="Times New Roman" panose="02020603050405020304" pitchFamily="18" charset="0"/>
              </a:rPr>
              <a:t>dapibus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massa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vulputate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Nullam</a:t>
            </a:r>
            <a:r>
              <a:rPr lang="en-US" altLang="en-US" sz="2800">
                <a:latin typeface="Times New Roman" panose="02020603050405020304" pitchFamily="18" charset="0"/>
                <a:cs typeface="Times New Roman" panose="02020603050405020304" pitchFamily="18" charset="0"/>
              </a:rPr>
              <a:t> a mi </a:t>
            </a:r>
            <a:r>
              <a:rPr lang="en-US" altLang="en-US" sz="2800" err="1">
                <a:latin typeface="Times New Roman" panose="02020603050405020304" pitchFamily="18" charset="0"/>
                <a:cs typeface="Times New Roman" panose="02020603050405020304" pitchFamily="18" charset="0"/>
              </a:rPr>
              <a:t>enim</a:t>
            </a:r>
            <a:r>
              <a:rPr lang="en-US" altLang="en-US" sz="2800">
                <a:latin typeface="Times New Roman" panose="02020603050405020304" pitchFamily="18" charset="0"/>
                <a:cs typeface="Times New Roman" panose="02020603050405020304" pitchFamily="18" charset="0"/>
              </a:rPr>
              <a:t>. Integer </a:t>
            </a:r>
            <a:r>
              <a:rPr lang="en-US" altLang="en-US" sz="2800" err="1">
                <a:latin typeface="Times New Roman" panose="02020603050405020304" pitchFamily="18" charset="0"/>
                <a:cs typeface="Times New Roman" panose="02020603050405020304" pitchFamily="18" charset="0"/>
              </a:rPr>
              <a:t>rutrum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eget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mollis</a:t>
            </a:r>
            <a:r>
              <a:rPr lang="en-US" altLang="en-US" sz="2800">
                <a:latin typeface="Times New Roman" panose="02020603050405020304" pitchFamily="18" charset="0"/>
                <a:cs typeface="Times New Roman" panose="02020603050405020304" pitchFamily="18" charset="0"/>
              </a:rPr>
              <a:t>. Duis sit amet </a:t>
            </a:r>
            <a:r>
              <a:rPr lang="en-US" altLang="en-US" sz="2800" err="1">
                <a:latin typeface="Times New Roman" panose="02020603050405020304" pitchFamily="18" charset="0"/>
                <a:cs typeface="Times New Roman" panose="02020603050405020304" pitchFamily="18" charset="0"/>
              </a:rPr>
              <a:t>urna</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sed</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neque</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imperdiet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suscipit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ut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eu</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Mauris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interdum</a:t>
            </a:r>
            <a:r>
              <a:rPr lang="en-US" altLang="en-US" sz="2800">
                <a:latin typeface="Times New Roman" panose="02020603050405020304" pitchFamily="18" charset="0"/>
                <a:cs typeface="Times New Roman" panose="02020603050405020304" pitchFamily="18" charset="0"/>
              </a:rPr>
              <a:t> ipsum non </a:t>
            </a:r>
            <a:r>
              <a:rPr lang="en-US" altLang="en-US" sz="2800" err="1">
                <a:latin typeface="Times New Roman" panose="02020603050405020304" pitchFamily="18" charset="0"/>
                <a:cs typeface="Times New Roman" panose="02020603050405020304" pitchFamily="18" charset="0"/>
              </a:rPr>
              <a:t>rhoncus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volutpat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Quisque</a:t>
            </a:r>
            <a:r>
              <a:rPr lang="en-US" altLang="en-US" sz="2800">
                <a:latin typeface="Times New Roman" panose="02020603050405020304" pitchFamily="18" charset="0"/>
                <a:cs typeface="Times New Roman" panose="02020603050405020304" pitchFamily="18" charset="0"/>
              </a:rPr>
              <a:t> sit amet </a:t>
            </a:r>
            <a:r>
              <a:rPr lang="en-US" altLang="en-US" sz="2800" err="1">
                <a:latin typeface="Times New Roman" panose="02020603050405020304" pitchFamily="18" charset="0"/>
                <a:cs typeface="Times New Roman" panose="02020603050405020304" pitchFamily="18" charset="0"/>
              </a:rPr>
              <a:t>est</a:t>
            </a:r>
            <a:r>
              <a:rPr lang="en-US" altLang="en-US" sz="2800">
                <a:latin typeface="Times New Roman" panose="02020603050405020304" pitchFamily="18" charset="0"/>
                <a:cs typeface="Times New Roman" panose="02020603050405020304" pitchFamily="18" charset="0"/>
              </a:rPr>
              <a:t> vitae </a:t>
            </a:r>
            <a:r>
              <a:rPr lang="en-US" altLang="en-US" sz="2800" err="1">
                <a:latin typeface="Times New Roman" panose="02020603050405020304" pitchFamily="18" charset="0"/>
                <a:cs typeface="Times New Roman" panose="02020603050405020304" pitchFamily="18" charset="0"/>
              </a:rPr>
              <a:t>lectus</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blandit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dignissim</a:t>
            </a:r>
            <a:r>
              <a:rPr lang="en-US" altLang="en-US" sz="2800">
                <a:latin typeface="Times New Roman" panose="02020603050405020304" pitchFamily="18" charset="0"/>
                <a:cs typeface="Times New Roman" panose="02020603050405020304" pitchFamily="18" charset="0"/>
              </a:rPr>
              <a:t> at a </a:t>
            </a:r>
            <a:r>
              <a:rPr lang="en-US" altLang="en-US" sz="2800" err="1">
                <a:latin typeface="Times New Roman" panose="02020603050405020304" pitchFamily="18" charset="0"/>
                <a:cs typeface="Times New Roman" panose="02020603050405020304" pitchFamily="18" charset="0"/>
              </a:rPr>
              <a:t>velit</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Aliquam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fermentum</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accumsan</a:t>
            </a:r>
            <a:r>
              <a:rPr lang="en-US" altLang="en-US" sz="2800">
                <a:latin typeface="Times New Roman" panose="02020603050405020304" pitchFamily="18" charset="0"/>
                <a:cs typeface="Times New Roman" panose="02020603050405020304" pitchFamily="18" charset="0"/>
              </a:rPr>
              <a:t> </a:t>
            </a:r>
            <a:r>
              <a:rPr lang="en-US" altLang="en-US" sz="2800" err="1">
                <a:latin typeface="Times New Roman" panose="02020603050405020304" pitchFamily="18" charset="0"/>
                <a:cs typeface="Times New Roman" panose="02020603050405020304" pitchFamily="18" charset="0"/>
              </a:rPr>
              <a:t>condimentum</a:t>
            </a:r>
            <a:r>
              <a:rPr lang="en-US" altLang="en-US" sz="2800">
                <a:latin typeface="Times New Roman" panose="02020603050405020304" pitchFamily="18" charset="0"/>
                <a:cs typeface="Times New Roman" panose="02020603050405020304" pitchFamily="18"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1552</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mme wsu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Shook</dc:creator>
  <cp:lastModifiedBy>Rieck, Daniel Carl</cp:lastModifiedBy>
  <cp:revision>11</cp:revision>
  <dcterms:created xsi:type="dcterms:W3CDTF">2009-07-06T19:54:47Z</dcterms:created>
  <dcterms:modified xsi:type="dcterms:W3CDTF">2017-07-18T05:36:49Z</dcterms:modified>
</cp:coreProperties>
</file>